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4.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2" r:id="rId1"/>
  </p:sldMasterIdLst>
  <p:notesMasterIdLst>
    <p:notesMasterId r:id="rId12"/>
  </p:notesMasterIdLst>
  <p:sldIdLst>
    <p:sldId id="256" r:id="rId2"/>
    <p:sldId id="299" r:id="rId3"/>
    <p:sldId id="269" r:id="rId4"/>
    <p:sldId id="305" r:id="rId5"/>
    <p:sldId id="304" r:id="rId6"/>
    <p:sldId id="306" r:id="rId7"/>
    <p:sldId id="302" r:id="rId8"/>
    <p:sldId id="301" r:id="rId9"/>
    <p:sldId id="303" r:id="rId10"/>
    <p:sldId id="307" r:id="rId1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DBB07-9C55-4EB7-A313-AEFC811E91D8}" v="25" dt="2024-02-12T14:20:19.102"/>
    <p1510:client id="{3663FB40-64A9-1C68-E7EE-752A29D40B54}" v="23" dt="2024-02-12T13:23:15.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3616" autoAdjust="0"/>
  </p:normalViewPr>
  <p:slideViewPr>
    <p:cSldViewPr snapToGrid="0">
      <p:cViewPr varScale="1">
        <p:scale>
          <a:sx n="95" d="100"/>
          <a:sy n="95" d="100"/>
        </p:scale>
        <p:origin x="2052" y="9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dy Adkins" userId="S::codyadkins@brucehowardcontracting.com::1cead6c2-5031-46f0-a257-6f2d76acb51f" providerId="AD" clId="Web-{FB66D48F-5985-91C1-A567-2B234242B3BC}"/>
    <pc:docChg chg="modSld modMainMaster">
      <pc:chgData name="Cody Adkins" userId="S::codyadkins@brucehowardcontracting.com::1cead6c2-5031-46f0-a257-6f2d76acb51f" providerId="AD" clId="Web-{FB66D48F-5985-91C1-A567-2B234242B3BC}" dt="2024-02-10T00:51:47.796" v="912" actId="1076"/>
      <pc:docMkLst>
        <pc:docMk/>
      </pc:docMkLst>
      <pc:sldChg chg="mod setFolMasterObjs">
        <pc:chgData name="Cody Adkins" userId="S::codyadkins@brucehowardcontracting.com::1cead6c2-5031-46f0-a257-6f2d76acb51f" providerId="AD" clId="Web-{FB66D48F-5985-91C1-A567-2B234242B3BC}" dt="2024-02-10T00:51:10.060" v="909"/>
        <pc:sldMkLst>
          <pc:docMk/>
          <pc:sldMk cId="557407796" sldId="256"/>
        </pc:sldMkLst>
      </pc:sldChg>
      <pc:sldChg chg="mod">
        <pc:chgData name="Cody Adkins" userId="S::codyadkins@brucehowardcontracting.com::1cead6c2-5031-46f0-a257-6f2d76acb51f" providerId="AD" clId="Web-{FB66D48F-5985-91C1-A567-2B234242B3BC}" dt="2024-02-10T00:51:10.060" v="909"/>
        <pc:sldMkLst>
          <pc:docMk/>
          <pc:sldMk cId="1803204681" sldId="269"/>
        </pc:sldMkLst>
      </pc:sldChg>
      <pc:sldChg chg="addSp delSp modSp mod">
        <pc:chgData name="Cody Adkins" userId="S::codyadkins@brucehowardcontracting.com::1cead6c2-5031-46f0-a257-6f2d76acb51f" providerId="AD" clId="Web-{FB66D48F-5985-91C1-A567-2B234242B3BC}" dt="2024-02-10T00:51:10.060" v="909"/>
        <pc:sldMkLst>
          <pc:docMk/>
          <pc:sldMk cId="1166765841" sldId="299"/>
        </pc:sldMkLst>
        <pc:spChg chg="mod">
          <ac:chgData name="Cody Adkins" userId="S::codyadkins@brucehowardcontracting.com::1cead6c2-5031-46f0-a257-6f2d76acb51f" providerId="AD" clId="Web-{FB66D48F-5985-91C1-A567-2B234242B3BC}" dt="2024-02-10T00:46:28.868" v="886" actId="20577"/>
          <ac:spMkLst>
            <pc:docMk/>
            <pc:sldMk cId="1166765841" sldId="299"/>
            <ac:spMk id="2" creationId="{00000000-0000-0000-0000-000000000000}"/>
          </ac:spMkLst>
        </pc:spChg>
        <pc:spChg chg="del">
          <ac:chgData name="Cody Adkins" userId="S::codyadkins@brucehowardcontracting.com::1cead6c2-5031-46f0-a257-6f2d76acb51f" providerId="AD" clId="Web-{FB66D48F-5985-91C1-A567-2B234242B3BC}" dt="2024-02-10T00:36:32.589" v="858"/>
          <ac:spMkLst>
            <pc:docMk/>
            <pc:sldMk cId="1166765841" sldId="299"/>
            <ac:spMk id="5" creationId="{B553D017-5BC0-4AA5-98A9-29505D156917}"/>
          </ac:spMkLst>
        </pc:spChg>
        <pc:picChg chg="add mod">
          <ac:chgData name="Cody Adkins" userId="S::codyadkins@brucehowardcontracting.com::1cead6c2-5031-46f0-a257-6f2d76acb51f" providerId="AD" clId="Web-{FB66D48F-5985-91C1-A567-2B234242B3BC}" dt="2024-02-10T00:48:58.317" v="906" actId="1076"/>
          <ac:picMkLst>
            <pc:docMk/>
            <pc:sldMk cId="1166765841" sldId="299"/>
            <ac:picMk id="6" creationId="{DDE9C04A-08B7-7E98-98B5-AFF1EFB2B3F2}"/>
          </ac:picMkLst>
        </pc:picChg>
        <pc:picChg chg="add mod">
          <ac:chgData name="Cody Adkins" userId="S::codyadkins@brucehowardcontracting.com::1cead6c2-5031-46f0-a257-6f2d76acb51f" providerId="AD" clId="Web-{FB66D48F-5985-91C1-A567-2B234242B3BC}" dt="2024-02-10T00:48:53.457" v="905" actId="1076"/>
          <ac:picMkLst>
            <pc:docMk/>
            <pc:sldMk cId="1166765841" sldId="299"/>
            <ac:picMk id="7" creationId="{8F77D151-5DCC-0F52-8257-8E3FF45CB390}"/>
          </ac:picMkLst>
        </pc:picChg>
      </pc:sldChg>
      <pc:sldChg chg="addSp modSp mod">
        <pc:chgData name="Cody Adkins" userId="S::codyadkins@brucehowardcontracting.com::1cead6c2-5031-46f0-a257-6f2d76acb51f" providerId="AD" clId="Web-{FB66D48F-5985-91C1-A567-2B234242B3BC}" dt="2024-02-10T00:51:10.060" v="909"/>
        <pc:sldMkLst>
          <pc:docMk/>
          <pc:sldMk cId="3096232388" sldId="301"/>
        </pc:sldMkLst>
        <pc:spChg chg="mod">
          <ac:chgData name="Cody Adkins" userId="S::codyadkins@brucehowardcontracting.com::1cead6c2-5031-46f0-a257-6f2d76acb51f" providerId="AD" clId="Web-{FB66D48F-5985-91C1-A567-2B234242B3BC}" dt="2024-02-10T00:30:03.220" v="814" actId="1076"/>
          <ac:spMkLst>
            <pc:docMk/>
            <pc:sldMk cId="3096232388" sldId="301"/>
            <ac:spMk id="3" creationId="{00000000-0000-0000-0000-000000000000}"/>
          </ac:spMkLst>
        </pc:spChg>
        <pc:picChg chg="add mod ord">
          <ac:chgData name="Cody Adkins" userId="S::codyadkins@brucehowardcontracting.com::1cead6c2-5031-46f0-a257-6f2d76acb51f" providerId="AD" clId="Web-{FB66D48F-5985-91C1-A567-2B234242B3BC}" dt="2024-02-10T00:34:31.581" v="852" actId="14100"/>
          <ac:picMkLst>
            <pc:docMk/>
            <pc:sldMk cId="3096232388" sldId="301"/>
            <ac:picMk id="6" creationId="{C20F10A7-91BC-434B-E512-DD74D0F0C5AD}"/>
          </ac:picMkLst>
        </pc:picChg>
        <pc:picChg chg="mod">
          <ac:chgData name="Cody Adkins" userId="S::codyadkins@brucehowardcontracting.com::1cead6c2-5031-46f0-a257-6f2d76acb51f" providerId="AD" clId="Web-{FB66D48F-5985-91C1-A567-2B234242B3BC}" dt="2024-02-10T00:34:08.799" v="850"/>
          <ac:picMkLst>
            <pc:docMk/>
            <pc:sldMk cId="3096232388" sldId="301"/>
            <ac:picMk id="8" creationId="{0F9D60F9-87A9-45C9-99EB-665C66E4115D}"/>
          </ac:picMkLst>
        </pc:picChg>
      </pc:sldChg>
      <pc:sldChg chg="addSp delSp modSp mod">
        <pc:chgData name="Cody Adkins" userId="S::codyadkins@brucehowardcontracting.com::1cead6c2-5031-46f0-a257-6f2d76acb51f" providerId="AD" clId="Web-{FB66D48F-5985-91C1-A567-2B234242B3BC}" dt="2024-02-10T00:51:10.060" v="909"/>
        <pc:sldMkLst>
          <pc:docMk/>
          <pc:sldMk cId="726146395" sldId="302"/>
        </pc:sldMkLst>
        <pc:spChg chg="mod">
          <ac:chgData name="Cody Adkins" userId="S::codyadkins@brucehowardcontracting.com::1cead6c2-5031-46f0-a257-6f2d76acb51f" providerId="AD" clId="Web-{FB66D48F-5985-91C1-A567-2B234242B3BC}" dt="2024-02-09T23:38:44.308" v="155" actId="14100"/>
          <ac:spMkLst>
            <pc:docMk/>
            <pc:sldMk cId="726146395" sldId="302"/>
            <ac:spMk id="3" creationId="{00000000-0000-0000-0000-000000000000}"/>
          </ac:spMkLst>
        </pc:spChg>
        <pc:spChg chg="add mod">
          <ac:chgData name="Cody Adkins" userId="S::codyadkins@brucehowardcontracting.com::1cead6c2-5031-46f0-a257-6f2d76acb51f" providerId="AD" clId="Web-{FB66D48F-5985-91C1-A567-2B234242B3BC}" dt="2024-02-10T00:28:04.650" v="778" actId="20577"/>
          <ac:spMkLst>
            <pc:docMk/>
            <pc:sldMk cId="726146395" sldId="302"/>
            <ac:spMk id="6" creationId="{03C6982D-4E27-8D66-37A5-7EDAFBA1ED55}"/>
          </ac:spMkLst>
        </pc:spChg>
        <pc:picChg chg="add mod ord">
          <ac:chgData name="Cody Adkins" userId="S::codyadkins@brucehowardcontracting.com::1cead6c2-5031-46f0-a257-6f2d76acb51f" providerId="AD" clId="Web-{FB66D48F-5985-91C1-A567-2B234242B3BC}" dt="2024-02-10T00:32:30.042" v="825"/>
          <ac:picMkLst>
            <pc:docMk/>
            <pc:sldMk cId="726146395" sldId="302"/>
            <ac:picMk id="7" creationId="{710DE948-1FC9-A069-0A2D-BDBBC1D61531}"/>
          </ac:picMkLst>
        </pc:picChg>
        <pc:picChg chg="del mod modCrop">
          <ac:chgData name="Cody Adkins" userId="S::codyadkins@brucehowardcontracting.com::1cead6c2-5031-46f0-a257-6f2d76acb51f" providerId="AD" clId="Web-{FB66D48F-5985-91C1-A567-2B234242B3BC}" dt="2024-02-09T23:37:08.583" v="134"/>
          <ac:picMkLst>
            <pc:docMk/>
            <pc:sldMk cId="726146395" sldId="302"/>
            <ac:picMk id="8" creationId="{0F9D60F9-87A9-45C9-99EB-665C66E4115D}"/>
          </ac:picMkLst>
        </pc:picChg>
        <pc:picChg chg="add del mod">
          <ac:chgData name="Cody Adkins" userId="S::codyadkins@brucehowardcontracting.com::1cead6c2-5031-46f0-a257-6f2d76acb51f" providerId="AD" clId="Web-{FB66D48F-5985-91C1-A567-2B234242B3BC}" dt="2024-02-10T00:32:50.700" v="829"/>
          <ac:picMkLst>
            <pc:docMk/>
            <pc:sldMk cId="726146395" sldId="302"/>
            <ac:picMk id="10" creationId="{EC804EC8-B6B4-11A0-51E9-B72ECCAF2859}"/>
          </ac:picMkLst>
        </pc:picChg>
      </pc:sldChg>
      <pc:sldChg chg="modSp mod">
        <pc:chgData name="Cody Adkins" userId="S::codyadkins@brucehowardcontracting.com::1cead6c2-5031-46f0-a257-6f2d76acb51f" providerId="AD" clId="Web-{FB66D48F-5985-91C1-A567-2B234242B3BC}" dt="2024-02-10T00:51:10.060" v="909"/>
        <pc:sldMkLst>
          <pc:docMk/>
          <pc:sldMk cId="2571189414" sldId="303"/>
        </pc:sldMkLst>
        <pc:spChg chg="mod">
          <ac:chgData name="Cody Adkins" userId="S::codyadkins@brucehowardcontracting.com::1cead6c2-5031-46f0-a257-6f2d76acb51f" providerId="AD" clId="Web-{FB66D48F-5985-91C1-A567-2B234242B3BC}" dt="2024-02-10T00:33:26.124" v="842" actId="20577"/>
          <ac:spMkLst>
            <pc:docMk/>
            <pc:sldMk cId="2571189414" sldId="303"/>
            <ac:spMk id="2" creationId="{00000000-0000-0000-0000-000000000000}"/>
          </ac:spMkLst>
        </pc:spChg>
      </pc:sldChg>
      <pc:sldChg chg="addSp modSp mod">
        <pc:chgData name="Cody Adkins" userId="S::codyadkins@brucehowardcontracting.com::1cead6c2-5031-46f0-a257-6f2d76acb51f" providerId="AD" clId="Web-{FB66D48F-5985-91C1-A567-2B234242B3BC}" dt="2024-02-10T00:51:10.060" v="909"/>
        <pc:sldMkLst>
          <pc:docMk/>
          <pc:sldMk cId="3601225305" sldId="304"/>
        </pc:sldMkLst>
        <pc:spChg chg="mod">
          <ac:chgData name="Cody Adkins" userId="S::codyadkins@brucehowardcontracting.com::1cead6c2-5031-46f0-a257-6f2d76acb51f" providerId="AD" clId="Web-{FB66D48F-5985-91C1-A567-2B234242B3BC}" dt="2024-02-09T22:36:18.621" v="57" actId="14100"/>
          <ac:spMkLst>
            <pc:docMk/>
            <pc:sldMk cId="3601225305" sldId="304"/>
            <ac:spMk id="2" creationId="{304C504D-5235-F0D7-D911-11AF1A299953}"/>
          </ac:spMkLst>
        </pc:spChg>
        <pc:spChg chg="ord">
          <ac:chgData name="Cody Adkins" userId="S::codyadkins@brucehowardcontracting.com::1cead6c2-5031-46f0-a257-6f2d76acb51f" providerId="AD" clId="Web-{FB66D48F-5985-91C1-A567-2B234242B3BC}" dt="2024-02-10T00:50:59.981" v="908"/>
          <ac:spMkLst>
            <pc:docMk/>
            <pc:sldMk cId="3601225305" sldId="304"/>
            <ac:spMk id="21" creationId="{3745DE29-411B-F0C8-5D37-472512902ECE}"/>
          </ac:spMkLst>
        </pc:spChg>
        <pc:spChg chg="mod">
          <ac:chgData name="Cody Adkins" userId="S::codyadkins@brucehowardcontracting.com::1cead6c2-5031-46f0-a257-6f2d76acb51f" providerId="AD" clId="Web-{FB66D48F-5985-91C1-A567-2B234242B3BC}" dt="2024-02-09T22:33:27.219" v="28" actId="20577"/>
          <ac:spMkLst>
            <pc:docMk/>
            <pc:sldMk cId="3601225305" sldId="304"/>
            <ac:spMk id="28" creationId="{B6F8FF42-9BE3-1F8E-6C84-6C3CE1C9F0F9}"/>
          </ac:spMkLst>
        </pc:spChg>
        <pc:picChg chg="add mod">
          <ac:chgData name="Cody Adkins" userId="S::codyadkins@brucehowardcontracting.com::1cead6c2-5031-46f0-a257-6f2d76acb51f" providerId="AD" clId="Web-{FB66D48F-5985-91C1-A567-2B234242B3BC}" dt="2024-02-09T22:36:00.182" v="53" actId="1076"/>
          <ac:picMkLst>
            <pc:docMk/>
            <pc:sldMk cId="3601225305" sldId="304"/>
            <ac:picMk id="5" creationId="{E8C4ABDA-F439-322B-EDDF-715AAE7D1678}"/>
          </ac:picMkLst>
        </pc:picChg>
      </pc:sldChg>
      <pc:sldChg chg="addSp delSp modSp mod">
        <pc:chgData name="Cody Adkins" userId="S::codyadkins@brucehowardcontracting.com::1cead6c2-5031-46f0-a257-6f2d76acb51f" providerId="AD" clId="Web-{FB66D48F-5985-91C1-A567-2B234242B3BC}" dt="2024-02-10T00:51:10.060" v="909"/>
        <pc:sldMkLst>
          <pc:docMk/>
          <pc:sldMk cId="3019895415" sldId="305"/>
        </pc:sldMkLst>
        <pc:spChg chg="mod">
          <ac:chgData name="Cody Adkins" userId="S::codyadkins@brucehowardcontracting.com::1cead6c2-5031-46f0-a257-6f2d76acb51f" providerId="AD" clId="Web-{FB66D48F-5985-91C1-A567-2B234242B3BC}" dt="2024-02-09T22:30:58.647" v="12" actId="14100"/>
          <ac:spMkLst>
            <pc:docMk/>
            <pc:sldMk cId="3019895415" sldId="305"/>
            <ac:spMk id="2" creationId="{E5170591-B9B0-549B-E69D-490B1527C25C}"/>
          </ac:spMkLst>
        </pc:spChg>
        <pc:spChg chg="mod">
          <ac:chgData name="Cody Adkins" userId="S::codyadkins@brucehowardcontracting.com::1cead6c2-5031-46f0-a257-6f2d76acb51f" providerId="AD" clId="Web-{FB66D48F-5985-91C1-A567-2B234242B3BC}" dt="2024-02-09T22:34:44.865" v="36" actId="20577"/>
          <ac:spMkLst>
            <pc:docMk/>
            <pc:sldMk cId="3019895415" sldId="305"/>
            <ac:spMk id="6" creationId="{3A986A38-D3E8-FB6F-B001-3A1878DD4935}"/>
          </ac:spMkLst>
        </pc:spChg>
        <pc:spChg chg="mod">
          <ac:chgData name="Cody Adkins" userId="S::codyadkins@brucehowardcontracting.com::1cead6c2-5031-46f0-a257-6f2d76acb51f" providerId="AD" clId="Web-{FB66D48F-5985-91C1-A567-2B234242B3BC}" dt="2024-02-09T22:31:49.431" v="13" actId="1076"/>
          <ac:spMkLst>
            <pc:docMk/>
            <pc:sldMk cId="3019895415" sldId="305"/>
            <ac:spMk id="14" creationId="{5BEDEB8D-4450-2A7F-60DA-02E6E81FFD32}"/>
          </ac:spMkLst>
        </pc:spChg>
        <pc:picChg chg="add del mod">
          <ac:chgData name="Cody Adkins" userId="S::codyadkins@brucehowardcontracting.com::1cead6c2-5031-46f0-a257-6f2d76acb51f" providerId="AD" clId="Web-{FB66D48F-5985-91C1-A567-2B234242B3BC}" dt="2024-02-10T00:44:34.533" v="871"/>
          <ac:picMkLst>
            <pc:docMk/>
            <pc:sldMk cId="3019895415" sldId="305"/>
            <ac:picMk id="12" creationId="{A44C4887-88AB-7FD6-046A-C17229475882}"/>
          </ac:picMkLst>
        </pc:picChg>
        <pc:picChg chg="add mod">
          <ac:chgData name="Cody Adkins" userId="S::codyadkins@brucehowardcontracting.com::1cead6c2-5031-46f0-a257-6f2d76acb51f" providerId="AD" clId="Web-{FB66D48F-5985-91C1-A567-2B234242B3BC}" dt="2024-02-09T22:35:55.854" v="52" actId="1076"/>
          <ac:picMkLst>
            <pc:docMk/>
            <pc:sldMk cId="3019895415" sldId="305"/>
            <ac:picMk id="13" creationId="{9FA74A12-B837-FB76-F4EB-4E9129CF009C}"/>
          </ac:picMkLst>
        </pc:picChg>
      </pc:sldChg>
      <pc:sldChg chg="addSp delSp modSp mod">
        <pc:chgData name="Cody Adkins" userId="S::codyadkins@brucehowardcontracting.com::1cead6c2-5031-46f0-a257-6f2d76acb51f" providerId="AD" clId="Web-{FB66D48F-5985-91C1-A567-2B234242B3BC}" dt="2024-02-10T00:51:47.796" v="912" actId="1076"/>
        <pc:sldMkLst>
          <pc:docMk/>
          <pc:sldMk cId="225166690" sldId="306"/>
        </pc:sldMkLst>
        <pc:spChg chg="mod">
          <ac:chgData name="Cody Adkins" userId="S::codyadkins@brucehowardcontracting.com::1cead6c2-5031-46f0-a257-6f2d76acb51f" providerId="AD" clId="Web-{FB66D48F-5985-91C1-A567-2B234242B3BC}" dt="2024-02-09T22:35:46.009" v="51" actId="14100"/>
          <ac:spMkLst>
            <pc:docMk/>
            <pc:sldMk cId="225166690" sldId="306"/>
            <ac:spMk id="2" creationId="{E5170591-B9B0-549B-E69D-490B1527C25C}"/>
          </ac:spMkLst>
        </pc:spChg>
        <pc:spChg chg="mod ord">
          <ac:chgData name="Cody Adkins" userId="S::codyadkins@brucehowardcontracting.com::1cead6c2-5031-46f0-a257-6f2d76acb51f" providerId="AD" clId="Web-{FB66D48F-5985-91C1-A567-2B234242B3BC}" dt="2024-02-10T00:51:47.796" v="912" actId="1076"/>
          <ac:spMkLst>
            <pc:docMk/>
            <pc:sldMk cId="225166690" sldId="306"/>
            <ac:spMk id="9" creationId="{4EFF1279-E161-2F24-3719-826E039CA78E}"/>
          </ac:spMkLst>
        </pc:spChg>
        <pc:spChg chg="mod">
          <ac:chgData name="Cody Adkins" userId="S::codyadkins@brucehowardcontracting.com::1cead6c2-5031-46f0-a257-6f2d76acb51f" providerId="AD" clId="Web-{FB66D48F-5985-91C1-A567-2B234242B3BC}" dt="2024-02-09T23:10:21.446" v="83" actId="14100"/>
          <ac:spMkLst>
            <pc:docMk/>
            <pc:sldMk cId="225166690" sldId="306"/>
            <ac:spMk id="13" creationId="{E3F3DE0E-0887-049F-CE62-6893A9BC5BD2}"/>
          </ac:spMkLst>
        </pc:spChg>
        <pc:picChg chg="add mod">
          <ac:chgData name="Cody Adkins" userId="S::codyadkins@brucehowardcontracting.com::1cead6c2-5031-46f0-a257-6f2d76acb51f" providerId="AD" clId="Web-{FB66D48F-5985-91C1-A567-2B234242B3BC}" dt="2024-02-10T00:51:43.484" v="911" actId="1076"/>
          <ac:picMkLst>
            <pc:docMk/>
            <pc:sldMk cId="225166690" sldId="306"/>
            <ac:picMk id="3" creationId="{05783F91-AA75-49DC-B40B-3BB1DDE953F8}"/>
          </ac:picMkLst>
        </pc:picChg>
        <pc:picChg chg="add mod">
          <ac:chgData name="Cody Adkins" userId="S::codyadkins@brucehowardcontracting.com::1cead6c2-5031-46f0-a257-6f2d76acb51f" providerId="AD" clId="Web-{FB66D48F-5985-91C1-A567-2B234242B3BC}" dt="2024-02-09T23:10:26.290" v="85" actId="1076"/>
          <ac:picMkLst>
            <pc:docMk/>
            <pc:sldMk cId="225166690" sldId="306"/>
            <ac:picMk id="5" creationId="{F1EE8AE0-FC69-0796-5180-B205E4A218B6}"/>
          </ac:picMkLst>
        </pc:picChg>
        <pc:picChg chg="add del mod">
          <ac:chgData name="Cody Adkins" userId="S::codyadkins@brucehowardcontracting.com::1cead6c2-5031-46f0-a257-6f2d76acb51f" providerId="AD" clId="Web-{FB66D48F-5985-91C1-A567-2B234242B3BC}" dt="2024-02-09T22:39:22.493" v="60"/>
          <ac:picMkLst>
            <pc:docMk/>
            <pc:sldMk cId="225166690" sldId="306"/>
            <ac:picMk id="7" creationId="{498C5D5B-E74E-70C7-BE7D-573F1A3E5E5D}"/>
          </ac:picMkLst>
        </pc:picChg>
        <pc:picChg chg="add mod">
          <ac:chgData name="Cody Adkins" userId="S::codyadkins@brucehowardcontracting.com::1cead6c2-5031-46f0-a257-6f2d76acb51f" providerId="AD" clId="Web-{FB66D48F-5985-91C1-A567-2B234242B3BC}" dt="2024-02-09T22:40:42.998" v="65" actId="1076"/>
          <ac:picMkLst>
            <pc:docMk/>
            <pc:sldMk cId="225166690" sldId="306"/>
            <ac:picMk id="8" creationId="{6CCBD802-1A9E-FBF3-D209-50762005A718}"/>
          </ac:picMkLst>
        </pc:picChg>
        <pc:picChg chg="mod ord">
          <ac:chgData name="Cody Adkins" userId="S::codyadkins@brucehowardcontracting.com::1cead6c2-5031-46f0-a257-6f2d76acb51f" providerId="AD" clId="Web-{FB66D48F-5985-91C1-A567-2B234242B3BC}" dt="2024-02-09T23:10:28.649" v="86"/>
          <ac:picMkLst>
            <pc:docMk/>
            <pc:sldMk cId="225166690" sldId="306"/>
            <ac:picMk id="12" creationId="{30827441-82A6-A93A-2DEB-B5E6951D35EB}"/>
          </ac:picMkLst>
        </pc:picChg>
      </pc:sldChg>
      <pc:sldMasterChg chg="mod setBg modSldLayout">
        <pc:chgData name="Cody Adkins" userId="S::codyadkins@brucehowardcontracting.com::1cead6c2-5031-46f0-a257-6f2d76acb51f" providerId="AD" clId="Web-{FB66D48F-5985-91C1-A567-2B234242B3BC}" dt="2024-02-10T00:51:10.060" v="909"/>
        <pc:sldMasterMkLst>
          <pc:docMk/>
          <pc:sldMasterMk cId="2275881741" sldId="2147483912"/>
        </pc:sldMasterMkLst>
        <pc:sldLayoutChg chg="mod setFolMasterObjs">
          <pc:chgData name="Cody Adkins" userId="S::codyadkins@brucehowardcontracting.com::1cead6c2-5031-46f0-a257-6f2d76acb51f" providerId="AD" clId="Web-{FB66D48F-5985-91C1-A567-2B234242B3BC}" dt="2024-02-10T00:51:10.060" v="909"/>
          <pc:sldLayoutMkLst>
            <pc:docMk/>
            <pc:sldMasterMk cId="2275881741" sldId="2147483912"/>
            <pc:sldLayoutMk cId="4035361027" sldId="2147483913"/>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1923466804" sldId="2147483914"/>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4080871414" sldId="2147483915"/>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3954703672" sldId="2147483916"/>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3452666324" sldId="2147483917"/>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1071027438" sldId="2147483918"/>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1208734512" sldId="2147483919"/>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3096020229" sldId="2147483920"/>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417695032" sldId="2147483921"/>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3387581739" sldId="2147483922"/>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942378566" sldId="2147483923"/>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120986437" sldId="2147483924"/>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3673245888" sldId="2147483925"/>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1651469156" sldId="2147483926"/>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872762462" sldId="2147483927"/>
          </pc:sldLayoutMkLst>
        </pc:sldLayoutChg>
        <pc:sldLayoutChg chg="mod">
          <pc:chgData name="Cody Adkins" userId="S::codyadkins@brucehowardcontracting.com::1cead6c2-5031-46f0-a257-6f2d76acb51f" providerId="AD" clId="Web-{FB66D48F-5985-91C1-A567-2B234242B3BC}" dt="2024-02-10T00:51:10.060" v="909"/>
          <pc:sldLayoutMkLst>
            <pc:docMk/>
            <pc:sldMasterMk cId="2275881741" sldId="2147483912"/>
            <pc:sldLayoutMk cId="768712273" sldId="2147483928"/>
          </pc:sldLayoutMkLst>
        </pc:sldLayoutChg>
      </pc:sldMasterChg>
    </pc:docChg>
  </pc:docChgLst>
  <pc:docChgLst>
    <pc:chgData name="Steve Weagle" userId="S::steveweagle@brucehowardcontracting.com::f1c944eb-f1f2-4f5a-a88d-0a3d11755502" providerId="AD" clId="Web-{415678D2-07F4-4425-874D-002050DDC366}"/>
    <pc:docChg chg="modSld">
      <pc:chgData name="Steve Weagle" userId="S::steveweagle@brucehowardcontracting.com::f1c944eb-f1f2-4f5a-a88d-0a3d11755502" providerId="AD" clId="Web-{415678D2-07F4-4425-874D-002050DDC366}" dt="2024-02-09T19:30:51.810" v="1" actId="20577"/>
      <pc:docMkLst>
        <pc:docMk/>
      </pc:docMkLst>
      <pc:sldChg chg="modSp">
        <pc:chgData name="Steve Weagle" userId="S::steveweagle@brucehowardcontracting.com::f1c944eb-f1f2-4f5a-a88d-0a3d11755502" providerId="AD" clId="Web-{415678D2-07F4-4425-874D-002050DDC366}" dt="2024-02-09T19:30:51.810" v="1" actId="20577"/>
        <pc:sldMkLst>
          <pc:docMk/>
          <pc:sldMk cId="1166765841" sldId="299"/>
        </pc:sldMkLst>
        <pc:spChg chg="mod">
          <ac:chgData name="Steve Weagle" userId="S::steveweagle@brucehowardcontracting.com::f1c944eb-f1f2-4f5a-a88d-0a3d11755502" providerId="AD" clId="Web-{415678D2-07F4-4425-874D-002050DDC366}" dt="2024-02-09T19:30:51.810" v="1" actId="20577"/>
          <ac:spMkLst>
            <pc:docMk/>
            <pc:sldMk cId="1166765841" sldId="299"/>
            <ac:spMk id="2" creationId="{00000000-0000-0000-0000-000000000000}"/>
          </ac:spMkLst>
        </pc:spChg>
      </pc:sldChg>
    </pc:docChg>
  </pc:docChgLst>
  <pc:docChgLst>
    <pc:chgData name="Chelsea Sachs" userId="988598cd-a4bd-4605-8717-a0e5b47e275f" providerId="ADAL" clId="{091DBB07-9C55-4EB7-A313-AEFC811E91D8}"/>
    <pc:docChg chg="undo redo custSel addSld delSld modSld sldOrd">
      <pc:chgData name="Chelsea Sachs" userId="988598cd-a4bd-4605-8717-a0e5b47e275f" providerId="ADAL" clId="{091DBB07-9C55-4EB7-A313-AEFC811E91D8}" dt="2024-02-12T14:22:07.317" v="3661" actId="1076"/>
      <pc:docMkLst>
        <pc:docMk/>
      </pc:docMkLst>
      <pc:sldChg chg="delSp modSp mod">
        <pc:chgData name="Chelsea Sachs" userId="988598cd-a4bd-4605-8717-a0e5b47e275f" providerId="ADAL" clId="{091DBB07-9C55-4EB7-A313-AEFC811E91D8}" dt="2024-02-09T18:29:28.472" v="2739" actId="1076"/>
        <pc:sldMkLst>
          <pc:docMk/>
          <pc:sldMk cId="557407796" sldId="256"/>
        </pc:sldMkLst>
        <pc:spChg chg="mod">
          <ac:chgData name="Chelsea Sachs" userId="988598cd-a4bd-4605-8717-a0e5b47e275f" providerId="ADAL" clId="{091DBB07-9C55-4EB7-A313-AEFC811E91D8}" dt="2024-02-09T18:29:28.472" v="2739" actId="1076"/>
          <ac:spMkLst>
            <pc:docMk/>
            <pc:sldMk cId="557407796" sldId="256"/>
            <ac:spMk id="3" creationId="{00000000-0000-0000-0000-000000000000}"/>
          </ac:spMkLst>
        </pc:spChg>
        <pc:spChg chg="mod">
          <ac:chgData name="Chelsea Sachs" userId="988598cd-a4bd-4605-8717-a0e5b47e275f" providerId="ADAL" clId="{091DBB07-9C55-4EB7-A313-AEFC811E91D8}" dt="2024-02-09T15:12:28.154" v="97"/>
          <ac:spMkLst>
            <pc:docMk/>
            <pc:sldMk cId="557407796" sldId="256"/>
            <ac:spMk id="13" creationId="{00000000-0000-0000-0000-000000000000}"/>
          </ac:spMkLst>
        </pc:spChg>
        <pc:picChg chg="mod">
          <ac:chgData name="Chelsea Sachs" userId="988598cd-a4bd-4605-8717-a0e5b47e275f" providerId="ADAL" clId="{091DBB07-9C55-4EB7-A313-AEFC811E91D8}" dt="2024-02-09T15:08:36.170" v="90" actId="1076"/>
          <ac:picMkLst>
            <pc:docMk/>
            <pc:sldMk cId="557407796" sldId="256"/>
            <ac:picMk id="4" creationId="{00000000-0000-0000-0000-000000000000}"/>
          </ac:picMkLst>
        </pc:picChg>
        <pc:picChg chg="del">
          <ac:chgData name="Chelsea Sachs" userId="988598cd-a4bd-4605-8717-a0e5b47e275f" providerId="ADAL" clId="{091DBB07-9C55-4EB7-A313-AEFC811E91D8}" dt="2024-02-09T15:07:09.299" v="71" actId="478"/>
          <ac:picMkLst>
            <pc:docMk/>
            <pc:sldMk cId="557407796" sldId="256"/>
            <ac:picMk id="15" creationId="{1A3E1F2C-3F0D-5DBE-E834-2D343119EF5B}"/>
          </ac:picMkLst>
        </pc:picChg>
        <pc:picChg chg="del">
          <ac:chgData name="Chelsea Sachs" userId="988598cd-a4bd-4605-8717-a0e5b47e275f" providerId="ADAL" clId="{091DBB07-9C55-4EB7-A313-AEFC811E91D8}" dt="2024-02-09T15:07:09.711" v="72" actId="478"/>
          <ac:picMkLst>
            <pc:docMk/>
            <pc:sldMk cId="557407796" sldId="256"/>
            <ac:picMk id="21" creationId="{02301CC2-3D60-A2D6-494E-6F0FACC52104}"/>
          </ac:picMkLst>
        </pc:picChg>
        <pc:picChg chg="del">
          <ac:chgData name="Chelsea Sachs" userId="988598cd-a4bd-4605-8717-a0e5b47e275f" providerId="ADAL" clId="{091DBB07-9C55-4EB7-A313-AEFC811E91D8}" dt="2024-02-09T15:07:08.638" v="70" actId="478"/>
          <ac:picMkLst>
            <pc:docMk/>
            <pc:sldMk cId="557407796" sldId="256"/>
            <ac:picMk id="23" creationId="{C342B126-41F3-6C1F-7E15-C367FAE3BB12}"/>
          </ac:picMkLst>
        </pc:picChg>
      </pc:sldChg>
      <pc:sldChg chg="addSp modSp add del mod ord">
        <pc:chgData name="Chelsea Sachs" userId="988598cd-a4bd-4605-8717-a0e5b47e275f" providerId="ADAL" clId="{091DBB07-9C55-4EB7-A313-AEFC811E91D8}" dt="2024-02-12T14:20:14.896" v="3632" actId="1076"/>
        <pc:sldMkLst>
          <pc:docMk/>
          <pc:sldMk cId="1803204681" sldId="269"/>
        </pc:sldMkLst>
        <pc:spChg chg="mod">
          <ac:chgData name="Chelsea Sachs" userId="988598cd-a4bd-4605-8717-a0e5b47e275f" providerId="ADAL" clId="{091DBB07-9C55-4EB7-A313-AEFC811E91D8}" dt="2024-02-12T14:13:38.429" v="3517" actId="108"/>
          <ac:spMkLst>
            <pc:docMk/>
            <pc:sldMk cId="1803204681" sldId="269"/>
            <ac:spMk id="2" creationId="{00000000-0000-0000-0000-000000000000}"/>
          </ac:spMkLst>
        </pc:spChg>
        <pc:spChg chg="mod">
          <ac:chgData name="Chelsea Sachs" userId="988598cd-a4bd-4605-8717-a0e5b47e275f" providerId="ADAL" clId="{091DBB07-9C55-4EB7-A313-AEFC811E91D8}" dt="2024-02-12T13:33:40.741" v="3273" actId="207"/>
          <ac:spMkLst>
            <pc:docMk/>
            <pc:sldMk cId="1803204681" sldId="269"/>
            <ac:spMk id="3" creationId="{00000000-0000-0000-0000-000000000000}"/>
          </ac:spMkLst>
        </pc:spChg>
        <pc:picChg chg="add mod">
          <ac:chgData name="Chelsea Sachs" userId="988598cd-a4bd-4605-8717-a0e5b47e275f" providerId="ADAL" clId="{091DBB07-9C55-4EB7-A313-AEFC811E91D8}" dt="2024-02-12T14:20:14.896" v="3632" actId="1076"/>
          <ac:picMkLst>
            <pc:docMk/>
            <pc:sldMk cId="1803204681" sldId="269"/>
            <ac:picMk id="6" creationId="{E9623400-C480-EFF3-AF50-6A37D31DC6CE}"/>
          </ac:picMkLst>
        </pc:picChg>
      </pc:sldChg>
      <pc:sldChg chg="del">
        <pc:chgData name="Chelsea Sachs" userId="988598cd-a4bd-4605-8717-a0e5b47e275f" providerId="ADAL" clId="{091DBB07-9C55-4EB7-A313-AEFC811E91D8}" dt="2024-02-09T16:37:27.673" v="1216" actId="47"/>
        <pc:sldMkLst>
          <pc:docMk/>
          <pc:sldMk cId="34804781" sldId="295"/>
        </pc:sldMkLst>
      </pc:sldChg>
      <pc:sldChg chg="del">
        <pc:chgData name="Chelsea Sachs" userId="988598cd-a4bd-4605-8717-a0e5b47e275f" providerId="ADAL" clId="{091DBB07-9C55-4EB7-A313-AEFC811E91D8}" dt="2024-02-09T16:37:29.584" v="1217" actId="47"/>
        <pc:sldMkLst>
          <pc:docMk/>
          <pc:sldMk cId="3107902443" sldId="298"/>
        </pc:sldMkLst>
      </pc:sldChg>
      <pc:sldChg chg="addSp delSp modSp add mod ord modNotesTx">
        <pc:chgData name="Chelsea Sachs" userId="988598cd-a4bd-4605-8717-a0e5b47e275f" providerId="ADAL" clId="{091DBB07-9C55-4EB7-A313-AEFC811E91D8}" dt="2024-02-12T14:22:07.317" v="3661" actId="1076"/>
        <pc:sldMkLst>
          <pc:docMk/>
          <pc:sldMk cId="1166765841" sldId="299"/>
        </pc:sldMkLst>
        <pc:spChg chg="mod">
          <ac:chgData name="Chelsea Sachs" userId="988598cd-a4bd-4605-8717-a0e5b47e275f" providerId="ADAL" clId="{091DBB07-9C55-4EB7-A313-AEFC811E91D8}" dt="2024-02-12T14:22:02.091" v="3658" actId="1076"/>
          <ac:spMkLst>
            <pc:docMk/>
            <pc:sldMk cId="1166765841" sldId="299"/>
            <ac:spMk id="2" creationId="{00000000-0000-0000-0000-000000000000}"/>
          </ac:spMkLst>
        </pc:spChg>
        <pc:spChg chg="mod">
          <ac:chgData name="Chelsea Sachs" userId="988598cd-a4bd-4605-8717-a0e5b47e275f" providerId="ADAL" clId="{091DBB07-9C55-4EB7-A313-AEFC811E91D8}" dt="2024-02-12T14:22:04.205" v="3659" actId="1076"/>
          <ac:spMkLst>
            <pc:docMk/>
            <pc:sldMk cId="1166765841" sldId="299"/>
            <ac:spMk id="3" creationId="{00000000-0000-0000-0000-000000000000}"/>
          </ac:spMkLst>
        </pc:spChg>
        <pc:picChg chg="add mod">
          <ac:chgData name="Chelsea Sachs" userId="988598cd-a4bd-4605-8717-a0e5b47e275f" providerId="ADAL" clId="{091DBB07-9C55-4EB7-A313-AEFC811E91D8}" dt="2024-02-12T14:22:07.317" v="3661" actId="1076"/>
          <ac:picMkLst>
            <pc:docMk/>
            <pc:sldMk cId="1166765841" sldId="299"/>
            <ac:picMk id="5" creationId="{F970FDCC-68E6-B9FA-6A19-069A670B8C9A}"/>
          </ac:picMkLst>
        </pc:picChg>
        <pc:picChg chg="mod">
          <ac:chgData name="Chelsea Sachs" userId="988598cd-a4bd-4605-8717-a0e5b47e275f" providerId="ADAL" clId="{091DBB07-9C55-4EB7-A313-AEFC811E91D8}" dt="2024-02-12T14:12:41.032" v="3493" actId="1076"/>
          <ac:picMkLst>
            <pc:docMk/>
            <pc:sldMk cId="1166765841" sldId="299"/>
            <ac:picMk id="6" creationId="{DDE9C04A-08B7-7E98-98B5-AFF1EFB2B3F2}"/>
          </ac:picMkLst>
        </pc:picChg>
        <pc:picChg chg="add del mod">
          <ac:chgData name="Chelsea Sachs" userId="988598cd-a4bd-4605-8717-a0e5b47e275f" providerId="ADAL" clId="{091DBB07-9C55-4EB7-A313-AEFC811E91D8}" dt="2024-02-09T16:27:31.049" v="1052" actId="478"/>
          <ac:picMkLst>
            <pc:docMk/>
            <pc:sldMk cId="1166765841" sldId="299"/>
            <ac:picMk id="7" creationId="{42DD68DC-5A36-86B3-51AC-161ED912771F}"/>
          </ac:picMkLst>
        </pc:picChg>
        <pc:picChg chg="mod">
          <ac:chgData name="Chelsea Sachs" userId="988598cd-a4bd-4605-8717-a0e5b47e275f" providerId="ADAL" clId="{091DBB07-9C55-4EB7-A313-AEFC811E91D8}" dt="2024-02-12T14:13:13.421" v="3503" actId="1076"/>
          <ac:picMkLst>
            <pc:docMk/>
            <pc:sldMk cId="1166765841" sldId="299"/>
            <ac:picMk id="7" creationId="{8F77D151-5DCC-0F52-8257-8E3FF45CB390}"/>
          </ac:picMkLst>
        </pc:picChg>
        <pc:picChg chg="add del mod">
          <ac:chgData name="Chelsea Sachs" userId="988598cd-a4bd-4605-8717-a0e5b47e275f" providerId="ADAL" clId="{091DBB07-9C55-4EB7-A313-AEFC811E91D8}" dt="2024-02-12T14:20:19.102" v="3633" actId="478"/>
          <ac:picMkLst>
            <pc:docMk/>
            <pc:sldMk cId="1166765841" sldId="299"/>
            <ac:picMk id="9" creationId="{BB67E505-F9C6-870B-5FBF-A7BAC09669EA}"/>
          </ac:picMkLst>
        </pc:picChg>
      </pc:sldChg>
      <pc:sldChg chg="del">
        <pc:chgData name="Chelsea Sachs" userId="988598cd-a4bd-4605-8717-a0e5b47e275f" providerId="ADAL" clId="{091DBB07-9C55-4EB7-A313-AEFC811E91D8}" dt="2024-02-09T15:16:54.721" v="320" actId="47"/>
        <pc:sldMkLst>
          <pc:docMk/>
          <pc:sldMk cId="1975537015" sldId="299"/>
        </pc:sldMkLst>
      </pc:sldChg>
      <pc:sldChg chg="del">
        <pc:chgData name="Chelsea Sachs" userId="988598cd-a4bd-4605-8717-a0e5b47e275f" providerId="ADAL" clId="{091DBB07-9C55-4EB7-A313-AEFC811E91D8}" dt="2024-02-09T15:16:55.473" v="321" actId="47"/>
        <pc:sldMkLst>
          <pc:docMk/>
          <pc:sldMk cId="1729286097" sldId="300"/>
        </pc:sldMkLst>
      </pc:sldChg>
      <pc:sldChg chg="addSp delSp modSp add del mod">
        <pc:chgData name="Chelsea Sachs" userId="988598cd-a4bd-4605-8717-a0e5b47e275f" providerId="ADAL" clId="{091DBB07-9C55-4EB7-A313-AEFC811E91D8}" dt="2024-02-09T16:56:16.533" v="1611" actId="47"/>
        <pc:sldMkLst>
          <pc:docMk/>
          <pc:sldMk cId="2925069419" sldId="300"/>
        </pc:sldMkLst>
        <pc:spChg chg="del mod">
          <ac:chgData name="Chelsea Sachs" userId="988598cd-a4bd-4605-8717-a0e5b47e275f" providerId="ADAL" clId="{091DBB07-9C55-4EB7-A313-AEFC811E91D8}" dt="2024-02-09T16:54:07.701" v="1586"/>
          <ac:spMkLst>
            <pc:docMk/>
            <pc:sldMk cId="2925069419" sldId="300"/>
            <ac:spMk id="2" creationId="{00000000-0000-0000-0000-000000000000}"/>
          </ac:spMkLst>
        </pc:spChg>
        <pc:spChg chg="mod">
          <ac:chgData name="Chelsea Sachs" userId="988598cd-a4bd-4605-8717-a0e5b47e275f" providerId="ADAL" clId="{091DBB07-9C55-4EB7-A313-AEFC811E91D8}" dt="2024-02-09T16:37:16.073" v="1213" actId="20577"/>
          <ac:spMkLst>
            <pc:docMk/>
            <pc:sldMk cId="2925069419" sldId="300"/>
            <ac:spMk id="3" creationId="{00000000-0000-0000-0000-000000000000}"/>
          </ac:spMkLst>
        </pc:spChg>
        <pc:picChg chg="add del mod">
          <ac:chgData name="Chelsea Sachs" userId="988598cd-a4bd-4605-8717-a0e5b47e275f" providerId="ADAL" clId="{091DBB07-9C55-4EB7-A313-AEFC811E91D8}" dt="2024-02-09T16:47:24.816" v="1574" actId="478"/>
          <ac:picMkLst>
            <pc:docMk/>
            <pc:sldMk cId="2925069419" sldId="300"/>
            <ac:picMk id="7" creationId="{6DD3241D-6EBF-5822-8A58-79B1413889ED}"/>
          </ac:picMkLst>
        </pc:picChg>
        <pc:picChg chg="add mod">
          <ac:chgData name="Chelsea Sachs" userId="988598cd-a4bd-4605-8717-a0e5b47e275f" providerId="ADAL" clId="{091DBB07-9C55-4EB7-A313-AEFC811E91D8}" dt="2024-02-09T16:55:54.153" v="1607" actId="1076"/>
          <ac:picMkLst>
            <pc:docMk/>
            <pc:sldMk cId="2925069419" sldId="300"/>
            <ac:picMk id="10" creationId="{89DAA241-ABB6-46F2-4BEB-D739269A09B8}"/>
          </ac:picMkLst>
        </pc:picChg>
        <pc:picChg chg="add mod">
          <ac:chgData name="Chelsea Sachs" userId="988598cd-a4bd-4605-8717-a0e5b47e275f" providerId="ADAL" clId="{091DBB07-9C55-4EB7-A313-AEFC811E91D8}" dt="2024-02-09T16:55:44.612" v="1606" actId="1076"/>
          <ac:picMkLst>
            <pc:docMk/>
            <pc:sldMk cId="2925069419" sldId="300"/>
            <ac:picMk id="12" creationId="{1B335B1A-01E5-1628-6F51-D9E298105E7B}"/>
          </ac:picMkLst>
        </pc:picChg>
      </pc:sldChg>
      <pc:sldChg chg="del">
        <pc:chgData name="Chelsea Sachs" userId="988598cd-a4bd-4605-8717-a0e5b47e275f" providerId="ADAL" clId="{091DBB07-9C55-4EB7-A313-AEFC811E91D8}" dt="2024-02-09T15:16:57.187" v="323" actId="47"/>
        <pc:sldMkLst>
          <pc:docMk/>
          <pc:sldMk cId="873142167" sldId="301"/>
        </pc:sldMkLst>
      </pc:sldChg>
      <pc:sldChg chg="modSp add mod">
        <pc:chgData name="Chelsea Sachs" userId="988598cd-a4bd-4605-8717-a0e5b47e275f" providerId="ADAL" clId="{091DBB07-9C55-4EB7-A313-AEFC811E91D8}" dt="2024-02-09T16:36:19.447" v="1184" actId="20577"/>
        <pc:sldMkLst>
          <pc:docMk/>
          <pc:sldMk cId="3096232388" sldId="301"/>
        </pc:sldMkLst>
        <pc:spChg chg="mod">
          <ac:chgData name="Chelsea Sachs" userId="988598cd-a4bd-4605-8717-a0e5b47e275f" providerId="ADAL" clId="{091DBB07-9C55-4EB7-A313-AEFC811E91D8}" dt="2024-02-09T16:36:19.447" v="1184" actId="20577"/>
          <ac:spMkLst>
            <pc:docMk/>
            <pc:sldMk cId="3096232388" sldId="301"/>
            <ac:spMk id="3" creationId="{00000000-0000-0000-0000-000000000000}"/>
          </ac:spMkLst>
        </pc:spChg>
      </pc:sldChg>
      <pc:sldChg chg="modSp add mod">
        <pc:chgData name="Chelsea Sachs" userId="988598cd-a4bd-4605-8717-a0e5b47e275f" providerId="ADAL" clId="{091DBB07-9C55-4EB7-A313-AEFC811E91D8}" dt="2024-02-12T13:24:51.251" v="3245" actId="1076"/>
        <pc:sldMkLst>
          <pc:docMk/>
          <pc:sldMk cId="726146395" sldId="302"/>
        </pc:sldMkLst>
        <pc:spChg chg="mod">
          <ac:chgData name="Chelsea Sachs" userId="988598cd-a4bd-4605-8717-a0e5b47e275f" providerId="ADAL" clId="{091DBB07-9C55-4EB7-A313-AEFC811E91D8}" dt="2024-02-09T16:36:08.337" v="1162" actId="20577"/>
          <ac:spMkLst>
            <pc:docMk/>
            <pc:sldMk cId="726146395" sldId="302"/>
            <ac:spMk id="3" creationId="{00000000-0000-0000-0000-000000000000}"/>
          </ac:spMkLst>
        </pc:spChg>
        <pc:spChg chg="mod">
          <ac:chgData name="Chelsea Sachs" userId="988598cd-a4bd-4605-8717-a0e5b47e275f" providerId="ADAL" clId="{091DBB07-9C55-4EB7-A313-AEFC811E91D8}" dt="2024-02-12T13:24:51.251" v="3245" actId="1076"/>
          <ac:spMkLst>
            <pc:docMk/>
            <pc:sldMk cId="726146395" sldId="302"/>
            <ac:spMk id="6" creationId="{03C6982D-4E27-8D66-37A5-7EDAFBA1ED55}"/>
          </ac:spMkLst>
        </pc:spChg>
      </pc:sldChg>
      <pc:sldChg chg="new del">
        <pc:chgData name="Chelsea Sachs" userId="988598cd-a4bd-4605-8717-a0e5b47e275f" providerId="ADAL" clId="{091DBB07-9C55-4EB7-A313-AEFC811E91D8}" dt="2024-02-09T16:35:08.216" v="1074" actId="680"/>
        <pc:sldMkLst>
          <pc:docMk/>
          <pc:sldMk cId="1532618837" sldId="302"/>
        </pc:sldMkLst>
      </pc:sldChg>
      <pc:sldChg chg="new del">
        <pc:chgData name="Chelsea Sachs" userId="988598cd-a4bd-4605-8717-a0e5b47e275f" providerId="ADAL" clId="{091DBB07-9C55-4EB7-A313-AEFC811E91D8}" dt="2024-02-09T16:35:14.622" v="1076" actId="680"/>
        <pc:sldMkLst>
          <pc:docMk/>
          <pc:sldMk cId="1841589575" sldId="302"/>
        </pc:sldMkLst>
      </pc:sldChg>
      <pc:sldChg chg="del">
        <pc:chgData name="Chelsea Sachs" userId="988598cd-a4bd-4605-8717-a0e5b47e275f" providerId="ADAL" clId="{091DBB07-9C55-4EB7-A313-AEFC811E91D8}" dt="2024-02-09T15:16:56.328" v="322" actId="47"/>
        <pc:sldMkLst>
          <pc:docMk/>
          <pc:sldMk cId="4037301528" sldId="302"/>
        </pc:sldMkLst>
      </pc:sldChg>
      <pc:sldChg chg="modSp add mod">
        <pc:chgData name="Chelsea Sachs" userId="988598cd-a4bd-4605-8717-a0e5b47e275f" providerId="ADAL" clId="{091DBB07-9C55-4EB7-A313-AEFC811E91D8}" dt="2024-02-09T16:39:54.072" v="1351" actId="20577"/>
        <pc:sldMkLst>
          <pc:docMk/>
          <pc:sldMk cId="2571189414" sldId="303"/>
        </pc:sldMkLst>
        <pc:spChg chg="mod">
          <ac:chgData name="Chelsea Sachs" userId="988598cd-a4bd-4605-8717-a0e5b47e275f" providerId="ADAL" clId="{091DBB07-9C55-4EB7-A313-AEFC811E91D8}" dt="2024-02-09T16:39:54.072" v="1351" actId="20577"/>
          <ac:spMkLst>
            <pc:docMk/>
            <pc:sldMk cId="2571189414" sldId="303"/>
            <ac:spMk id="2" creationId="{00000000-0000-0000-0000-000000000000}"/>
          </ac:spMkLst>
        </pc:spChg>
        <pc:spChg chg="mod">
          <ac:chgData name="Chelsea Sachs" userId="988598cd-a4bd-4605-8717-a0e5b47e275f" providerId="ADAL" clId="{091DBB07-9C55-4EB7-A313-AEFC811E91D8}" dt="2024-02-09T16:38:57.623" v="1247" actId="20577"/>
          <ac:spMkLst>
            <pc:docMk/>
            <pc:sldMk cId="2571189414" sldId="303"/>
            <ac:spMk id="3" creationId="{00000000-0000-0000-0000-000000000000}"/>
          </ac:spMkLst>
        </pc:spChg>
      </pc:sldChg>
      <pc:sldChg chg="del">
        <pc:chgData name="Chelsea Sachs" userId="988598cd-a4bd-4605-8717-a0e5b47e275f" providerId="ADAL" clId="{091DBB07-9C55-4EB7-A313-AEFC811E91D8}" dt="2024-02-09T15:16:53.555" v="319" actId="47"/>
        <pc:sldMkLst>
          <pc:docMk/>
          <pc:sldMk cId="3843608983" sldId="303"/>
        </pc:sldMkLst>
      </pc:sldChg>
      <pc:sldChg chg="new del">
        <pc:chgData name="Chelsea Sachs" userId="988598cd-a4bd-4605-8717-a0e5b47e275f" providerId="ADAL" clId="{091DBB07-9C55-4EB7-A313-AEFC811E91D8}" dt="2024-02-09T16:38:02.803" v="1219" actId="680"/>
        <pc:sldMkLst>
          <pc:docMk/>
          <pc:sldMk cId="3930717990" sldId="303"/>
        </pc:sldMkLst>
      </pc:sldChg>
      <pc:sldChg chg="addSp delSp modSp new mod modNotesTx">
        <pc:chgData name="Chelsea Sachs" userId="988598cd-a4bd-4605-8717-a0e5b47e275f" providerId="ADAL" clId="{091DBB07-9C55-4EB7-A313-AEFC811E91D8}" dt="2024-02-12T14:17:12.589" v="3574" actId="1076"/>
        <pc:sldMkLst>
          <pc:docMk/>
          <pc:sldMk cId="3601225305" sldId="304"/>
        </pc:sldMkLst>
        <pc:spChg chg="mod">
          <ac:chgData name="Chelsea Sachs" userId="988598cd-a4bd-4605-8717-a0e5b47e275f" providerId="ADAL" clId="{091DBB07-9C55-4EB7-A313-AEFC811E91D8}" dt="2024-02-09T17:59:55.043" v="2412" actId="1076"/>
          <ac:spMkLst>
            <pc:docMk/>
            <pc:sldMk cId="3601225305" sldId="304"/>
            <ac:spMk id="2" creationId="{304C504D-5235-F0D7-D911-11AF1A299953}"/>
          </ac:spMkLst>
        </pc:spChg>
        <pc:spChg chg="add del">
          <ac:chgData name="Chelsea Sachs" userId="988598cd-a4bd-4605-8717-a0e5b47e275f" providerId="ADAL" clId="{091DBB07-9C55-4EB7-A313-AEFC811E91D8}" dt="2024-02-09T17:08:35.810" v="1703" actId="478"/>
          <ac:spMkLst>
            <pc:docMk/>
            <pc:sldMk cId="3601225305" sldId="304"/>
            <ac:spMk id="3" creationId="{2925F0B0-C817-23FD-2C9F-FDBFEFE9C621}"/>
          </ac:spMkLst>
        </pc:spChg>
        <pc:spChg chg="del">
          <ac:chgData name="Chelsea Sachs" userId="988598cd-a4bd-4605-8717-a0e5b47e275f" providerId="ADAL" clId="{091DBB07-9C55-4EB7-A313-AEFC811E91D8}" dt="2024-02-09T16:56:14.200" v="1610"/>
          <ac:spMkLst>
            <pc:docMk/>
            <pc:sldMk cId="3601225305" sldId="304"/>
            <ac:spMk id="3" creationId="{E9E9E97E-0AD0-67FD-2188-37AD15830893}"/>
          </ac:spMkLst>
        </pc:spChg>
        <pc:spChg chg="add mod">
          <ac:chgData name="Chelsea Sachs" userId="988598cd-a4bd-4605-8717-a0e5b47e275f" providerId="ADAL" clId="{091DBB07-9C55-4EB7-A313-AEFC811E91D8}" dt="2024-02-12T14:17:12.589" v="3574" actId="1076"/>
          <ac:spMkLst>
            <pc:docMk/>
            <pc:sldMk cId="3601225305" sldId="304"/>
            <ac:spMk id="7" creationId="{DFB25278-0F0F-DF76-59CF-B7F3A28879FA}"/>
          </ac:spMkLst>
        </pc:spChg>
        <pc:spChg chg="add mod">
          <ac:chgData name="Chelsea Sachs" userId="988598cd-a4bd-4605-8717-a0e5b47e275f" providerId="ADAL" clId="{091DBB07-9C55-4EB7-A313-AEFC811E91D8}" dt="2024-02-09T18:19:55.086" v="2620" actId="14100"/>
          <ac:spMkLst>
            <pc:docMk/>
            <pc:sldMk cId="3601225305" sldId="304"/>
            <ac:spMk id="8" creationId="{35865BBB-4EFC-BBF6-0E96-096051255923}"/>
          </ac:spMkLst>
        </pc:spChg>
        <pc:spChg chg="add del mod">
          <ac:chgData name="Chelsea Sachs" userId="988598cd-a4bd-4605-8717-a0e5b47e275f" providerId="ADAL" clId="{091DBB07-9C55-4EB7-A313-AEFC811E91D8}" dt="2024-02-09T17:00:55.744" v="1674"/>
          <ac:spMkLst>
            <pc:docMk/>
            <pc:sldMk cId="3601225305" sldId="304"/>
            <ac:spMk id="8" creationId="{832CC595-ACA1-05AB-8884-CE5A4D38FDF2}"/>
          </ac:spMkLst>
        </pc:spChg>
        <pc:spChg chg="add mod">
          <ac:chgData name="Chelsea Sachs" userId="988598cd-a4bd-4605-8717-a0e5b47e275f" providerId="ADAL" clId="{091DBB07-9C55-4EB7-A313-AEFC811E91D8}" dt="2024-02-09T18:00:08.672" v="2416" actId="1076"/>
          <ac:spMkLst>
            <pc:docMk/>
            <pc:sldMk cId="3601225305" sldId="304"/>
            <ac:spMk id="9" creationId="{0206FC18-8D58-1C35-BCA6-5639BE1162B9}"/>
          </ac:spMkLst>
        </pc:spChg>
        <pc:spChg chg="add del">
          <ac:chgData name="Chelsea Sachs" userId="988598cd-a4bd-4605-8717-a0e5b47e275f" providerId="ADAL" clId="{091DBB07-9C55-4EB7-A313-AEFC811E91D8}" dt="2024-02-09T17:02:39.341" v="1694" actId="478"/>
          <ac:spMkLst>
            <pc:docMk/>
            <pc:sldMk cId="3601225305" sldId="304"/>
            <ac:spMk id="12" creationId="{4D7AE8D8-A36C-979E-C2E6-EADDE6DDB8F9}"/>
          </ac:spMkLst>
        </pc:spChg>
        <pc:spChg chg="add del mod">
          <ac:chgData name="Chelsea Sachs" userId="988598cd-a4bd-4605-8717-a0e5b47e275f" providerId="ADAL" clId="{091DBB07-9C55-4EB7-A313-AEFC811E91D8}" dt="2024-02-12T14:15:33.197" v="3532" actId="478"/>
          <ac:spMkLst>
            <pc:docMk/>
            <pc:sldMk cId="3601225305" sldId="304"/>
            <ac:spMk id="14" creationId="{3C2C4472-DEFB-0885-2FA0-71564DB79050}"/>
          </ac:spMkLst>
        </pc:spChg>
        <pc:spChg chg="add del">
          <ac:chgData name="Chelsea Sachs" userId="988598cd-a4bd-4605-8717-a0e5b47e275f" providerId="ADAL" clId="{091DBB07-9C55-4EB7-A313-AEFC811E91D8}" dt="2024-02-09T17:45:05.532" v="2326" actId="22"/>
          <ac:spMkLst>
            <pc:docMk/>
            <pc:sldMk cId="3601225305" sldId="304"/>
            <ac:spMk id="16" creationId="{8C22BC87-6CFB-5AF2-60D5-CE956A3903CC}"/>
          </ac:spMkLst>
        </pc:spChg>
        <pc:spChg chg="add del mod ord">
          <ac:chgData name="Chelsea Sachs" userId="988598cd-a4bd-4605-8717-a0e5b47e275f" providerId="ADAL" clId="{091DBB07-9C55-4EB7-A313-AEFC811E91D8}" dt="2024-02-12T14:16:23.478" v="3545" actId="478"/>
          <ac:spMkLst>
            <pc:docMk/>
            <pc:sldMk cId="3601225305" sldId="304"/>
            <ac:spMk id="18" creationId="{60BED24B-BA07-4DE0-D311-CA1A142768B9}"/>
          </ac:spMkLst>
        </pc:spChg>
        <pc:spChg chg="add mod ord">
          <ac:chgData name="Chelsea Sachs" userId="988598cd-a4bd-4605-8717-a0e5b47e275f" providerId="ADAL" clId="{091DBB07-9C55-4EB7-A313-AEFC811E91D8}" dt="2024-02-12T14:16:31.209" v="3547" actId="1076"/>
          <ac:spMkLst>
            <pc:docMk/>
            <pc:sldMk cId="3601225305" sldId="304"/>
            <ac:spMk id="21" creationId="{3745DE29-411B-F0C8-5D37-472512902ECE}"/>
          </ac:spMkLst>
        </pc:spChg>
        <pc:spChg chg="add del mod">
          <ac:chgData name="Chelsea Sachs" userId="988598cd-a4bd-4605-8717-a0e5b47e275f" providerId="ADAL" clId="{091DBB07-9C55-4EB7-A313-AEFC811E91D8}" dt="2024-02-09T18:13:36.869" v="2587"/>
          <ac:spMkLst>
            <pc:docMk/>
            <pc:sldMk cId="3601225305" sldId="304"/>
            <ac:spMk id="26" creationId="{38E1435A-E6C8-6FD3-3823-232748CC97D9}"/>
          </ac:spMkLst>
        </pc:spChg>
        <pc:spChg chg="add mod">
          <ac:chgData name="Chelsea Sachs" userId="988598cd-a4bd-4605-8717-a0e5b47e275f" providerId="ADAL" clId="{091DBB07-9C55-4EB7-A313-AEFC811E91D8}" dt="2024-02-09T18:14:06.569" v="2588" actId="1076"/>
          <ac:spMkLst>
            <pc:docMk/>
            <pc:sldMk cId="3601225305" sldId="304"/>
            <ac:spMk id="27" creationId="{FD119A9F-7DB7-F6AE-CC1C-5C85D0DE2619}"/>
          </ac:spMkLst>
        </pc:spChg>
        <pc:spChg chg="add mod">
          <ac:chgData name="Chelsea Sachs" userId="988598cd-a4bd-4605-8717-a0e5b47e275f" providerId="ADAL" clId="{091DBB07-9C55-4EB7-A313-AEFC811E91D8}" dt="2024-02-09T19:04:11.184" v="3078" actId="1076"/>
          <ac:spMkLst>
            <pc:docMk/>
            <pc:sldMk cId="3601225305" sldId="304"/>
            <ac:spMk id="28" creationId="{B6F8FF42-9BE3-1F8E-6C84-6C3CE1C9F0F9}"/>
          </ac:spMkLst>
        </pc:spChg>
        <pc:picChg chg="add mod">
          <ac:chgData name="Chelsea Sachs" userId="988598cd-a4bd-4605-8717-a0e5b47e275f" providerId="ADAL" clId="{091DBB07-9C55-4EB7-A313-AEFC811E91D8}" dt="2024-02-12T14:16:39.060" v="3548" actId="1076"/>
          <ac:picMkLst>
            <pc:docMk/>
            <pc:sldMk cId="3601225305" sldId="304"/>
            <ac:picMk id="3" creationId="{415435E7-6ABE-7425-66A5-549A408E3A79}"/>
          </ac:picMkLst>
        </pc:picChg>
        <pc:picChg chg="add del mod">
          <ac:chgData name="Chelsea Sachs" userId="988598cd-a4bd-4605-8717-a0e5b47e275f" providerId="ADAL" clId="{091DBB07-9C55-4EB7-A313-AEFC811E91D8}" dt="2024-02-09T16:57:01.361" v="1625" actId="478"/>
          <ac:picMkLst>
            <pc:docMk/>
            <pc:sldMk cId="3601225305" sldId="304"/>
            <ac:picMk id="5" creationId="{F48644B3-4761-6499-843D-48D59E47DC75}"/>
          </ac:picMkLst>
        </pc:picChg>
        <pc:picChg chg="add mod">
          <ac:chgData name="Chelsea Sachs" userId="988598cd-a4bd-4605-8717-a0e5b47e275f" providerId="ADAL" clId="{091DBB07-9C55-4EB7-A313-AEFC811E91D8}" dt="2024-02-09T18:19:42.744" v="2617" actId="1076"/>
          <ac:picMkLst>
            <pc:docMk/>
            <pc:sldMk cId="3601225305" sldId="304"/>
            <ac:picMk id="6" creationId="{4576A199-4A0B-D25F-9F97-545B9C7FA1C6}"/>
          </ac:picMkLst>
        </pc:picChg>
        <pc:picChg chg="add del mod">
          <ac:chgData name="Chelsea Sachs" userId="988598cd-a4bd-4605-8717-a0e5b47e275f" providerId="ADAL" clId="{091DBB07-9C55-4EB7-A313-AEFC811E91D8}" dt="2024-02-09T17:01:02.859" v="1678" actId="478"/>
          <ac:picMkLst>
            <pc:docMk/>
            <pc:sldMk cId="3601225305" sldId="304"/>
            <ac:picMk id="7" creationId="{0725E20A-7099-F373-638A-7A9CD97B867F}"/>
          </ac:picMkLst>
        </pc:picChg>
        <pc:picChg chg="add del mod">
          <ac:chgData name="Chelsea Sachs" userId="988598cd-a4bd-4605-8717-a0e5b47e275f" providerId="ADAL" clId="{091DBB07-9C55-4EB7-A313-AEFC811E91D8}" dt="2024-02-09T17:08:34.913" v="1702" actId="478"/>
          <ac:picMkLst>
            <pc:docMk/>
            <pc:sldMk cId="3601225305" sldId="304"/>
            <ac:picMk id="7" creationId="{427CDC0B-FA71-125B-B063-0E77EF3065C5}"/>
          </ac:picMkLst>
        </pc:picChg>
        <pc:picChg chg="add del mod">
          <ac:chgData name="Chelsea Sachs" userId="988598cd-a4bd-4605-8717-a0e5b47e275f" providerId="ADAL" clId="{091DBB07-9C55-4EB7-A313-AEFC811E91D8}" dt="2024-02-09T17:39:12.909" v="2267" actId="478"/>
          <ac:picMkLst>
            <pc:docMk/>
            <pc:sldMk cId="3601225305" sldId="304"/>
            <ac:picMk id="10" creationId="{B10D738C-947B-848C-EE37-032DDE14A031}"/>
          </ac:picMkLst>
        </pc:picChg>
        <pc:picChg chg="add del mod">
          <ac:chgData name="Chelsea Sachs" userId="988598cd-a4bd-4605-8717-a0e5b47e275f" providerId="ADAL" clId="{091DBB07-9C55-4EB7-A313-AEFC811E91D8}" dt="2024-02-09T17:10:06.260" v="1716" actId="478"/>
          <ac:picMkLst>
            <pc:docMk/>
            <pc:sldMk cId="3601225305" sldId="304"/>
            <ac:picMk id="11" creationId="{04750B4A-A916-5E15-6040-29F44139F2F0}"/>
          </ac:picMkLst>
        </pc:picChg>
        <pc:picChg chg="add del mod ord">
          <ac:chgData name="Chelsea Sachs" userId="988598cd-a4bd-4605-8717-a0e5b47e275f" providerId="ADAL" clId="{091DBB07-9C55-4EB7-A313-AEFC811E91D8}" dt="2024-02-09T17:50:09.859" v="2378" actId="478"/>
          <ac:picMkLst>
            <pc:docMk/>
            <pc:sldMk cId="3601225305" sldId="304"/>
            <ac:picMk id="13" creationId="{053D33D9-96AE-D46B-6715-E9F2FE40830A}"/>
          </ac:picMkLst>
        </pc:picChg>
        <pc:picChg chg="add del mod">
          <ac:chgData name="Chelsea Sachs" userId="988598cd-a4bd-4605-8717-a0e5b47e275f" providerId="ADAL" clId="{091DBB07-9C55-4EB7-A313-AEFC811E91D8}" dt="2024-02-09T17:02:24.993" v="1693" actId="478"/>
          <ac:picMkLst>
            <pc:docMk/>
            <pc:sldMk cId="3601225305" sldId="304"/>
            <ac:picMk id="14" creationId="{7AA4BC88-92FC-16D5-7188-76ED9B7E9644}"/>
          </ac:picMkLst>
        </pc:picChg>
        <pc:picChg chg="add del mod">
          <ac:chgData name="Chelsea Sachs" userId="988598cd-a4bd-4605-8717-a0e5b47e275f" providerId="ADAL" clId="{091DBB07-9C55-4EB7-A313-AEFC811E91D8}" dt="2024-02-09T17:54:19.141" v="2388" actId="478"/>
          <ac:picMkLst>
            <pc:docMk/>
            <pc:sldMk cId="3601225305" sldId="304"/>
            <ac:picMk id="20" creationId="{EAEDD50D-B24D-4C81-AB7E-DEC73F3110C5}"/>
          </ac:picMkLst>
        </pc:picChg>
        <pc:picChg chg="add del mod">
          <ac:chgData name="Chelsea Sachs" userId="988598cd-a4bd-4605-8717-a0e5b47e275f" providerId="ADAL" clId="{091DBB07-9C55-4EB7-A313-AEFC811E91D8}" dt="2024-02-09T18:01:24.466" v="2434" actId="478"/>
          <ac:picMkLst>
            <pc:docMk/>
            <pc:sldMk cId="3601225305" sldId="304"/>
            <ac:picMk id="23" creationId="{92A577BF-0120-71E7-9B0B-1425C29CAE05}"/>
          </ac:picMkLst>
        </pc:picChg>
        <pc:picChg chg="add mod">
          <ac:chgData name="Chelsea Sachs" userId="988598cd-a4bd-4605-8717-a0e5b47e275f" providerId="ADAL" clId="{091DBB07-9C55-4EB7-A313-AEFC811E91D8}" dt="2024-02-09T18:13:21.216" v="2583" actId="1076"/>
          <ac:picMkLst>
            <pc:docMk/>
            <pc:sldMk cId="3601225305" sldId="304"/>
            <ac:picMk id="25" creationId="{7F295AD4-5800-A5E3-19AD-07E2E958D806}"/>
          </ac:picMkLst>
        </pc:picChg>
      </pc:sldChg>
      <pc:sldChg chg="del">
        <pc:chgData name="Chelsea Sachs" userId="988598cd-a4bd-4605-8717-a0e5b47e275f" providerId="ADAL" clId="{091DBB07-9C55-4EB7-A313-AEFC811E91D8}" dt="2024-02-09T15:16:59.323" v="324" actId="47"/>
        <pc:sldMkLst>
          <pc:docMk/>
          <pc:sldMk cId="3632223168" sldId="304"/>
        </pc:sldMkLst>
      </pc:sldChg>
      <pc:sldChg chg="addSp delSp modSp new mod ord">
        <pc:chgData name="Chelsea Sachs" userId="988598cd-a4bd-4605-8717-a0e5b47e275f" providerId="ADAL" clId="{091DBB07-9C55-4EB7-A313-AEFC811E91D8}" dt="2024-02-09T21:06:45.517" v="3240" actId="1076"/>
        <pc:sldMkLst>
          <pc:docMk/>
          <pc:sldMk cId="3019895415" sldId="305"/>
        </pc:sldMkLst>
        <pc:spChg chg="mod">
          <ac:chgData name="Chelsea Sachs" userId="988598cd-a4bd-4605-8717-a0e5b47e275f" providerId="ADAL" clId="{091DBB07-9C55-4EB7-A313-AEFC811E91D8}" dt="2024-02-09T19:06:21.821" v="3150" actId="1076"/>
          <ac:spMkLst>
            <pc:docMk/>
            <pc:sldMk cId="3019895415" sldId="305"/>
            <ac:spMk id="2" creationId="{E5170591-B9B0-549B-E69D-490B1527C25C}"/>
          </ac:spMkLst>
        </pc:spChg>
        <pc:spChg chg="add mod">
          <ac:chgData name="Chelsea Sachs" userId="988598cd-a4bd-4605-8717-a0e5b47e275f" providerId="ADAL" clId="{091DBB07-9C55-4EB7-A313-AEFC811E91D8}" dt="2024-02-09T21:06:17.435" v="3237" actId="14100"/>
          <ac:spMkLst>
            <pc:docMk/>
            <pc:sldMk cId="3019895415" sldId="305"/>
            <ac:spMk id="3" creationId="{A958D9FC-6D82-ABD9-0AE8-26F1CB1EA225}"/>
          </ac:spMkLst>
        </pc:spChg>
        <pc:spChg chg="del">
          <ac:chgData name="Chelsea Sachs" userId="988598cd-a4bd-4605-8717-a0e5b47e275f" providerId="ADAL" clId="{091DBB07-9C55-4EB7-A313-AEFC811E91D8}" dt="2024-02-09T18:15:35.439" v="2589"/>
          <ac:spMkLst>
            <pc:docMk/>
            <pc:sldMk cId="3019895415" sldId="305"/>
            <ac:spMk id="3" creationId="{D73A918E-10DC-6CD0-FA78-E27AAD7D8C7B}"/>
          </ac:spMkLst>
        </pc:spChg>
        <pc:spChg chg="add mod ord">
          <ac:chgData name="Chelsea Sachs" userId="988598cd-a4bd-4605-8717-a0e5b47e275f" providerId="ADAL" clId="{091DBB07-9C55-4EB7-A313-AEFC811E91D8}" dt="2024-02-09T21:06:33.367" v="3238" actId="1076"/>
          <ac:spMkLst>
            <pc:docMk/>
            <pc:sldMk cId="3019895415" sldId="305"/>
            <ac:spMk id="5" creationId="{E1C825E0-7DD5-59D2-292E-6C395E6C97AE}"/>
          </ac:spMkLst>
        </pc:spChg>
        <pc:spChg chg="add mod">
          <ac:chgData name="Chelsea Sachs" userId="988598cd-a4bd-4605-8717-a0e5b47e275f" providerId="ADAL" clId="{091DBB07-9C55-4EB7-A313-AEFC811E91D8}" dt="2024-02-09T21:05:58.252" v="3235" actId="14100"/>
          <ac:spMkLst>
            <pc:docMk/>
            <pc:sldMk cId="3019895415" sldId="305"/>
            <ac:spMk id="6" creationId="{3A986A38-D3E8-FB6F-B001-3A1878DD4935}"/>
          </ac:spMkLst>
        </pc:spChg>
        <pc:spChg chg="add mod">
          <ac:chgData name="Chelsea Sachs" userId="988598cd-a4bd-4605-8717-a0e5b47e275f" providerId="ADAL" clId="{091DBB07-9C55-4EB7-A313-AEFC811E91D8}" dt="2024-02-09T21:05:16.458" v="3196" actId="767"/>
          <ac:spMkLst>
            <pc:docMk/>
            <pc:sldMk cId="3019895415" sldId="305"/>
            <ac:spMk id="7" creationId="{E677EF74-7E19-D523-006D-54281A30EB55}"/>
          </ac:spMkLst>
        </pc:spChg>
        <pc:spChg chg="add mod">
          <ac:chgData name="Chelsea Sachs" userId="988598cd-a4bd-4605-8717-a0e5b47e275f" providerId="ADAL" clId="{091DBB07-9C55-4EB7-A313-AEFC811E91D8}" dt="2024-02-09T21:06:45.517" v="3240" actId="1076"/>
          <ac:spMkLst>
            <pc:docMk/>
            <pc:sldMk cId="3019895415" sldId="305"/>
            <ac:spMk id="8" creationId="{0D8C238A-D521-7A48-D4D6-C39D4503E0A2}"/>
          </ac:spMkLst>
        </pc:spChg>
        <pc:spChg chg="add del mod">
          <ac:chgData name="Chelsea Sachs" userId="988598cd-a4bd-4605-8717-a0e5b47e275f" providerId="ADAL" clId="{091DBB07-9C55-4EB7-A313-AEFC811E91D8}" dt="2024-02-09T18:52:18.422" v="2942" actId="478"/>
          <ac:spMkLst>
            <pc:docMk/>
            <pc:sldMk cId="3019895415" sldId="305"/>
            <ac:spMk id="8" creationId="{6BC2C876-55D3-39CF-3689-5A088688871F}"/>
          </ac:spMkLst>
        </pc:spChg>
        <pc:spChg chg="add mod">
          <ac:chgData name="Chelsea Sachs" userId="988598cd-a4bd-4605-8717-a0e5b47e275f" providerId="ADAL" clId="{091DBB07-9C55-4EB7-A313-AEFC811E91D8}" dt="2024-02-09T18:52:42.175" v="2952" actId="1076"/>
          <ac:spMkLst>
            <pc:docMk/>
            <pc:sldMk cId="3019895415" sldId="305"/>
            <ac:spMk id="9" creationId="{3A262798-D549-C53A-64D9-13F20020C904}"/>
          </ac:spMkLst>
        </pc:spChg>
        <pc:spChg chg="add mod ord">
          <ac:chgData name="Chelsea Sachs" userId="988598cd-a4bd-4605-8717-a0e5b47e275f" providerId="ADAL" clId="{091DBB07-9C55-4EB7-A313-AEFC811E91D8}" dt="2024-02-09T18:52:46.575" v="2953" actId="1076"/>
          <ac:spMkLst>
            <pc:docMk/>
            <pc:sldMk cId="3019895415" sldId="305"/>
            <ac:spMk id="10" creationId="{AEC5FA50-5D58-F675-BEBE-76CEF6468A10}"/>
          </ac:spMkLst>
        </pc:spChg>
        <pc:spChg chg="add mod">
          <ac:chgData name="Chelsea Sachs" userId="988598cd-a4bd-4605-8717-a0e5b47e275f" providerId="ADAL" clId="{091DBB07-9C55-4EB7-A313-AEFC811E91D8}" dt="2024-02-09T18:52:40.223" v="2951" actId="1076"/>
          <ac:spMkLst>
            <pc:docMk/>
            <pc:sldMk cId="3019895415" sldId="305"/>
            <ac:spMk id="11" creationId="{FEA68E9D-6385-37FB-EC11-A4EFFC290CA2}"/>
          </ac:spMkLst>
        </pc:spChg>
        <pc:spChg chg="add mod">
          <ac:chgData name="Chelsea Sachs" userId="988598cd-a4bd-4605-8717-a0e5b47e275f" providerId="ADAL" clId="{091DBB07-9C55-4EB7-A313-AEFC811E91D8}" dt="2024-02-09T19:06:14.356" v="3149" actId="207"/>
          <ac:spMkLst>
            <pc:docMk/>
            <pc:sldMk cId="3019895415" sldId="305"/>
            <ac:spMk id="14" creationId="{5BEDEB8D-4450-2A7F-60DA-02E6E81FFD32}"/>
          </ac:spMkLst>
        </pc:spChg>
        <pc:picChg chg="add del mod">
          <ac:chgData name="Chelsea Sachs" userId="988598cd-a4bd-4605-8717-a0e5b47e275f" providerId="ADAL" clId="{091DBB07-9C55-4EB7-A313-AEFC811E91D8}" dt="2024-02-09T18:16:00.310" v="2593" actId="478"/>
          <ac:picMkLst>
            <pc:docMk/>
            <pc:sldMk cId="3019895415" sldId="305"/>
            <ac:picMk id="6" creationId="{892D2968-4385-2093-A2A7-7F7DD31ADCEE}"/>
          </ac:picMkLst>
        </pc:picChg>
      </pc:sldChg>
      <pc:sldChg chg="addSp delSp modSp add mod ord">
        <pc:chgData name="Chelsea Sachs" userId="988598cd-a4bd-4605-8717-a0e5b47e275f" providerId="ADAL" clId="{091DBB07-9C55-4EB7-A313-AEFC811E91D8}" dt="2024-02-09T19:05:15.841" v="3126" actId="1076"/>
        <pc:sldMkLst>
          <pc:docMk/>
          <pc:sldMk cId="225166690" sldId="306"/>
        </pc:sldMkLst>
        <pc:spChg chg="mod">
          <ac:chgData name="Chelsea Sachs" userId="988598cd-a4bd-4605-8717-a0e5b47e275f" providerId="ADAL" clId="{091DBB07-9C55-4EB7-A313-AEFC811E91D8}" dt="2024-02-09T18:29:00.037" v="2716" actId="1076"/>
          <ac:spMkLst>
            <pc:docMk/>
            <pc:sldMk cId="225166690" sldId="306"/>
            <ac:spMk id="2" creationId="{E5170591-B9B0-549B-E69D-490B1527C25C}"/>
          </ac:spMkLst>
        </pc:spChg>
        <pc:spChg chg="del">
          <ac:chgData name="Chelsea Sachs" userId="988598cd-a4bd-4605-8717-a0e5b47e275f" providerId="ADAL" clId="{091DBB07-9C55-4EB7-A313-AEFC811E91D8}" dt="2024-02-09T18:18:21.895" v="2597"/>
          <ac:spMkLst>
            <pc:docMk/>
            <pc:sldMk cId="225166690" sldId="306"/>
            <ac:spMk id="3" creationId="{D73A918E-10DC-6CD0-FA78-E27AAD7D8C7B}"/>
          </ac:spMkLst>
        </pc:spChg>
        <pc:spChg chg="add del mod">
          <ac:chgData name="Chelsea Sachs" userId="988598cd-a4bd-4605-8717-a0e5b47e275f" providerId="ADAL" clId="{091DBB07-9C55-4EB7-A313-AEFC811E91D8}" dt="2024-02-09T18:18:42.909" v="2603" actId="478"/>
          <ac:spMkLst>
            <pc:docMk/>
            <pc:sldMk cId="225166690" sldId="306"/>
            <ac:spMk id="8" creationId="{69BD9B2C-37BD-0CC2-69EC-80E7C51AFE2E}"/>
          </ac:spMkLst>
        </pc:spChg>
        <pc:spChg chg="add del mod">
          <ac:chgData name="Chelsea Sachs" userId="988598cd-a4bd-4605-8717-a0e5b47e275f" providerId="ADAL" clId="{091DBB07-9C55-4EB7-A313-AEFC811E91D8}" dt="2024-02-09T18:22:26.686" v="2641" actId="1076"/>
          <ac:spMkLst>
            <pc:docMk/>
            <pc:sldMk cId="225166690" sldId="306"/>
            <ac:spMk id="9" creationId="{4EFF1279-E161-2F24-3719-826E039CA78E}"/>
          </ac:spMkLst>
        </pc:spChg>
        <pc:spChg chg="add mod">
          <ac:chgData name="Chelsea Sachs" userId="988598cd-a4bd-4605-8717-a0e5b47e275f" providerId="ADAL" clId="{091DBB07-9C55-4EB7-A313-AEFC811E91D8}" dt="2024-02-09T19:04:32.306" v="3100" actId="6549"/>
          <ac:spMkLst>
            <pc:docMk/>
            <pc:sldMk cId="225166690" sldId="306"/>
            <ac:spMk id="10" creationId="{424C7912-DECC-4B92-3643-35DA6BD2738B}"/>
          </ac:spMkLst>
        </pc:spChg>
        <pc:spChg chg="add mod">
          <ac:chgData name="Chelsea Sachs" userId="988598cd-a4bd-4605-8717-a0e5b47e275f" providerId="ADAL" clId="{091DBB07-9C55-4EB7-A313-AEFC811E91D8}" dt="2024-02-09T19:05:15.841" v="3126" actId="1076"/>
          <ac:spMkLst>
            <pc:docMk/>
            <pc:sldMk cId="225166690" sldId="306"/>
            <ac:spMk id="13" creationId="{E3F3DE0E-0887-049F-CE62-6893A9BC5BD2}"/>
          </ac:spMkLst>
        </pc:spChg>
        <pc:picChg chg="add del mod">
          <ac:chgData name="Chelsea Sachs" userId="988598cd-a4bd-4605-8717-a0e5b47e275f" providerId="ADAL" clId="{091DBB07-9C55-4EB7-A313-AEFC811E91D8}" dt="2024-02-09T18:22:08.256" v="2635" actId="1076"/>
          <ac:picMkLst>
            <pc:docMk/>
            <pc:sldMk cId="225166690" sldId="306"/>
            <ac:picMk id="6" creationId="{77800579-A85C-D8C5-B669-6950DBAE1E80}"/>
          </ac:picMkLst>
        </pc:picChg>
        <pc:picChg chg="add mod">
          <ac:chgData name="Chelsea Sachs" userId="988598cd-a4bd-4605-8717-a0e5b47e275f" providerId="ADAL" clId="{091DBB07-9C55-4EB7-A313-AEFC811E91D8}" dt="2024-02-09T19:05:10.456" v="3125" actId="1076"/>
          <ac:picMkLst>
            <pc:docMk/>
            <pc:sldMk cId="225166690" sldId="306"/>
            <ac:picMk id="12" creationId="{30827441-82A6-A93A-2DEB-B5E6951D35EB}"/>
          </ac:picMkLst>
        </pc:picChg>
      </pc:sldChg>
      <pc:sldChg chg="addSp modSp new mod ord">
        <pc:chgData name="Chelsea Sachs" userId="988598cd-a4bd-4605-8717-a0e5b47e275f" providerId="ADAL" clId="{091DBB07-9C55-4EB7-A313-AEFC811E91D8}" dt="2024-02-12T13:33:48.273" v="3275" actId="115"/>
        <pc:sldMkLst>
          <pc:docMk/>
          <pc:sldMk cId="2595680038" sldId="307"/>
        </pc:sldMkLst>
        <pc:spChg chg="mod">
          <ac:chgData name="Chelsea Sachs" userId="988598cd-a4bd-4605-8717-a0e5b47e275f" providerId="ADAL" clId="{091DBB07-9C55-4EB7-A313-AEFC811E91D8}" dt="2024-02-12T13:33:48.273" v="3275" actId="115"/>
          <ac:spMkLst>
            <pc:docMk/>
            <pc:sldMk cId="2595680038" sldId="307"/>
            <ac:spMk id="2" creationId="{31A7E66D-FA46-AE81-6C6A-2054F83C29DA}"/>
          </ac:spMkLst>
        </pc:spChg>
        <pc:spChg chg="mod">
          <ac:chgData name="Chelsea Sachs" userId="988598cd-a4bd-4605-8717-a0e5b47e275f" providerId="ADAL" clId="{091DBB07-9C55-4EB7-A313-AEFC811E91D8}" dt="2024-02-12T13:31:49.030" v="3258" actId="1076"/>
          <ac:spMkLst>
            <pc:docMk/>
            <pc:sldMk cId="2595680038" sldId="307"/>
            <ac:spMk id="3" creationId="{6A4FCC5F-5035-4C82-F336-F1C2A952342D}"/>
          </ac:spMkLst>
        </pc:spChg>
        <pc:picChg chg="add mod">
          <ac:chgData name="Chelsea Sachs" userId="988598cd-a4bd-4605-8717-a0e5b47e275f" providerId="ADAL" clId="{091DBB07-9C55-4EB7-A313-AEFC811E91D8}" dt="2024-02-12T13:32:00.364" v="3262" actId="1076"/>
          <ac:picMkLst>
            <pc:docMk/>
            <pc:sldMk cId="2595680038" sldId="307"/>
            <ac:picMk id="5" creationId="{A9B130F9-747D-78BF-B8C3-B54359EF68AC}"/>
          </ac:picMkLst>
        </pc:picChg>
      </pc:sldChg>
      <pc:sldChg chg="delSp modSp add del mod">
        <pc:chgData name="Chelsea Sachs" userId="988598cd-a4bd-4605-8717-a0e5b47e275f" providerId="ADAL" clId="{091DBB07-9C55-4EB7-A313-AEFC811E91D8}" dt="2024-02-12T14:21:53.912" v="3656" actId="2696"/>
        <pc:sldMkLst>
          <pc:docMk/>
          <pc:sldMk cId="719953000" sldId="308"/>
        </pc:sldMkLst>
        <pc:spChg chg="mod">
          <ac:chgData name="Chelsea Sachs" userId="988598cd-a4bd-4605-8717-a0e5b47e275f" providerId="ADAL" clId="{091DBB07-9C55-4EB7-A313-AEFC811E91D8}" dt="2024-02-12T14:14:59.780" v="3530" actId="1076"/>
          <ac:spMkLst>
            <pc:docMk/>
            <pc:sldMk cId="719953000" sldId="308"/>
            <ac:spMk id="3" creationId="{9D174684-DCD0-FBC1-F877-70BD3D6139CA}"/>
          </ac:spMkLst>
        </pc:spChg>
        <pc:picChg chg="del">
          <ac:chgData name="Chelsea Sachs" userId="988598cd-a4bd-4605-8717-a0e5b47e275f" providerId="ADAL" clId="{091DBB07-9C55-4EB7-A313-AEFC811E91D8}" dt="2024-02-12T14:14:47.178" v="3525" actId="478"/>
          <ac:picMkLst>
            <pc:docMk/>
            <pc:sldMk cId="719953000" sldId="308"/>
            <ac:picMk id="5" creationId="{8EAF0D0C-848B-6FBD-1995-AD2D597CE0AC}"/>
          </ac:picMkLst>
        </pc:picChg>
      </pc:sldChg>
    </pc:docChg>
  </pc:docChgLst>
  <pc:docChgLst>
    <pc:chgData name="Chelsea Sachs" userId="988598cd-a4bd-4605-8717-a0e5b47e275f" providerId="ADAL" clId="{5D9F7B35-D4C0-488A-B20B-AF9B39114374}"/>
    <pc:docChg chg="undo custSel addSld delSld modSld sldOrd">
      <pc:chgData name="Chelsea Sachs" userId="988598cd-a4bd-4605-8717-a0e5b47e275f" providerId="ADAL" clId="{5D9F7B35-D4C0-488A-B20B-AF9B39114374}" dt="2024-01-05T19:22:37.638" v="2699" actId="1076"/>
      <pc:docMkLst>
        <pc:docMk/>
      </pc:docMkLst>
      <pc:sldChg chg="addSp delSp modSp mod">
        <pc:chgData name="Chelsea Sachs" userId="988598cd-a4bd-4605-8717-a0e5b47e275f" providerId="ADAL" clId="{5D9F7B35-D4C0-488A-B20B-AF9B39114374}" dt="2024-01-04T21:12:19.935" v="1426" actId="1076"/>
        <pc:sldMkLst>
          <pc:docMk/>
          <pc:sldMk cId="557407796" sldId="256"/>
        </pc:sldMkLst>
        <pc:picChg chg="add del mod">
          <ac:chgData name="Chelsea Sachs" userId="988598cd-a4bd-4605-8717-a0e5b47e275f" providerId="ADAL" clId="{5D9F7B35-D4C0-488A-B20B-AF9B39114374}" dt="2024-01-04T21:07:46.425" v="1403" actId="478"/>
          <ac:picMkLst>
            <pc:docMk/>
            <pc:sldMk cId="557407796" sldId="256"/>
            <ac:picMk id="12" creationId="{F655EB14-4F90-FED4-F479-CA78DE399B5A}"/>
          </ac:picMkLst>
        </pc:picChg>
        <pc:picChg chg="add mod">
          <ac:chgData name="Chelsea Sachs" userId="988598cd-a4bd-4605-8717-a0e5b47e275f" providerId="ADAL" clId="{5D9F7B35-D4C0-488A-B20B-AF9B39114374}" dt="2024-01-04T21:12:06.587" v="1422" actId="1076"/>
          <ac:picMkLst>
            <pc:docMk/>
            <pc:sldMk cId="557407796" sldId="256"/>
            <ac:picMk id="15" creationId="{1A3E1F2C-3F0D-5DBE-E834-2D343119EF5B}"/>
          </ac:picMkLst>
        </pc:picChg>
        <pc:picChg chg="add del mod">
          <ac:chgData name="Chelsea Sachs" userId="988598cd-a4bd-4605-8717-a0e5b47e275f" providerId="ADAL" clId="{5D9F7B35-D4C0-488A-B20B-AF9B39114374}" dt="2024-01-04T21:08:52.255" v="1409" actId="478"/>
          <ac:picMkLst>
            <pc:docMk/>
            <pc:sldMk cId="557407796" sldId="256"/>
            <ac:picMk id="18" creationId="{CB8FD499-3A68-49D0-300C-805F29383DF6}"/>
          </ac:picMkLst>
        </pc:picChg>
        <pc:picChg chg="add mod">
          <ac:chgData name="Chelsea Sachs" userId="988598cd-a4bd-4605-8717-a0e5b47e275f" providerId="ADAL" clId="{5D9F7B35-D4C0-488A-B20B-AF9B39114374}" dt="2024-01-04T21:12:19.935" v="1426" actId="1076"/>
          <ac:picMkLst>
            <pc:docMk/>
            <pc:sldMk cId="557407796" sldId="256"/>
            <ac:picMk id="21" creationId="{02301CC2-3D60-A2D6-494E-6F0FACC52104}"/>
          </ac:picMkLst>
        </pc:picChg>
        <pc:picChg chg="add mod">
          <ac:chgData name="Chelsea Sachs" userId="988598cd-a4bd-4605-8717-a0e5b47e275f" providerId="ADAL" clId="{5D9F7B35-D4C0-488A-B20B-AF9B39114374}" dt="2024-01-04T21:12:15.937" v="1425" actId="1076"/>
          <ac:picMkLst>
            <pc:docMk/>
            <pc:sldMk cId="557407796" sldId="256"/>
            <ac:picMk id="23" creationId="{C342B126-41F3-6C1F-7E15-C367FAE3BB12}"/>
          </ac:picMkLst>
        </pc:picChg>
      </pc:sldChg>
      <pc:sldChg chg="modSp mod">
        <pc:chgData name="Chelsea Sachs" userId="988598cd-a4bd-4605-8717-a0e5b47e275f" providerId="ADAL" clId="{5D9F7B35-D4C0-488A-B20B-AF9B39114374}" dt="2024-01-05T19:16:26.720" v="2492" actId="20577"/>
        <pc:sldMkLst>
          <pc:docMk/>
          <pc:sldMk cId="1803204681" sldId="269"/>
        </pc:sldMkLst>
        <pc:spChg chg="mod">
          <ac:chgData name="Chelsea Sachs" userId="988598cd-a4bd-4605-8717-a0e5b47e275f" providerId="ADAL" clId="{5D9F7B35-D4C0-488A-B20B-AF9B39114374}" dt="2024-01-05T19:16:26.720" v="2492" actId="20577"/>
          <ac:spMkLst>
            <pc:docMk/>
            <pc:sldMk cId="1803204681" sldId="269"/>
            <ac:spMk id="2" creationId="{00000000-0000-0000-0000-000000000000}"/>
          </ac:spMkLst>
        </pc:spChg>
      </pc:sldChg>
      <pc:sldChg chg="del ord">
        <pc:chgData name="Chelsea Sachs" userId="988598cd-a4bd-4605-8717-a0e5b47e275f" providerId="ADAL" clId="{5D9F7B35-D4C0-488A-B20B-AF9B39114374}" dt="2024-01-04T20:20:43.042" v="1153" actId="47"/>
        <pc:sldMkLst>
          <pc:docMk/>
          <pc:sldMk cId="2081314973" sldId="270"/>
        </pc:sldMkLst>
      </pc:sldChg>
      <pc:sldChg chg="modSp del mod">
        <pc:chgData name="Chelsea Sachs" userId="988598cd-a4bd-4605-8717-a0e5b47e275f" providerId="ADAL" clId="{5D9F7B35-D4C0-488A-B20B-AF9B39114374}" dt="2024-01-04T20:20:32.126" v="1151" actId="47"/>
        <pc:sldMkLst>
          <pc:docMk/>
          <pc:sldMk cId="3986358215" sldId="291"/>
        </pc:sldMkLst>
        <pc:spChg chg="mod">
          <ac:chgData name="Chelsea Sachs" userId="988598cd-a4bd-4605-8717-a0e5b47e275f" providerId="ADAL" clId="{5D9F7B35-D4C0-488A-B20B-AF9B39114374}" dt="2024-01-04T20:18:53.071" v="1115" actId="6549"/>
          <ac:spMkLst>
            <pc:docMk/>
            <pc:sldMk cId="3986358215" sldId="291"/>
            <ac:spMk id="2" creationId="{8EF78FCF-14D3-43E1-B01D-48F2D023BD55}"/>
          </ac:spMkLst>
        </pc:spChg>
        <pc:spChg chg="mod">
          <ac:chgData name="Chelsea Sachs" userId="988598cd-a4bd-4605-8717-a0e5b47e275f" providerId="ADAL" clId="{5D9F7B35-D4C0-488A-B20B-AF9B39114374}" dt="2024-01-04T14:34:57.947" v="259" actId="13926"/>
          <ac:spMkLst>
            <pc:docMk/>
            <pc:sldMk cId="3986358215" sldId="291"/>
            <ac:spMk id="3" creationId="{00000000-0000-0000-0000-000000000000}"/>
          </ac:spMkLst>
        </pc:spChg>
        <pc:spChg chg="mod">
          <ac:chgData name="Chelsea Sachs" userId="988598cd-a4bd-4605-8717-a0e5b47e275f" providerId="ADAL" clId="{5D9F7B35-D4C0-488A-B20B-AF9B39114374}" dt="2024-01-04T14:34:50.119" v="256" actId="1076"/>
          <ac:spMkLst>
            <pc:docMk/>
            <pc:sldMk cId="3986358215" sldId="291"/>
            <ac:spMk id="26" creationId="{CFAADDF9-B8D9-4CB2-9B96-65BB4EF943C2}"/>
          </ac:spMkLst>
        </pc:spChg>
      </pc:sldChg>
      <pc:sldChg chg="modSp mod">
        <pc:chgData name="Chelsea Sachs" userId="988598cd-a4bd-4605-8717-a0e5b47e275f" providerId="ADAL" clId="{5D9F7B35-D4C0-488A-B20B-AF9B39114374}" dt="2024-01-05T18:20:56.414" v="1689" actId="20577"/>
        <pc:sldMkLst>
          <pc:docMk/>
          <pc:sldMk cId="34804781" sldId="295"/>
        </pc:sldMkLst>
        <pc:spChg chg="mod">
          <ac:chgData name="Chelsea Sachs" userId="988598cd-a4bd-4605-8717-a0e5b47e275f" providerId="ADAL" clId="{5D9F7B35-D4C0-488A-B20B-AF9B39114374}" dt="2024-01-05T18:20:56.414" v="1689" actId="20577"/>
          <ac:spMkLst>
            <pc:docMk/>
            <pc:sldMk cId="34804781" sldId="295"/>
            <ac:spMk id="2" creationId="{8EF78FCF-14D3-43E1-B01D-48F2D023BD55}"/>
          </ac:spMkLst>
        </pc:spChg>
      </pc:sldChg>
      <pc:sldChg chg="add del ord">
        <pc:chgData name="Chelsea Sachs" userId="988598cd-a4bd-4605-8717-a0e5b47e275f" providerId="ADAL" clId="{5D9F7B35-D4C0-488A-B20B-AF9B39114374}" dt="2024-01-04T20:20:41.937" v="1152" actId="47"/>
        <pc:sldMkLst>
          <pc:docMk/>
          <pc:sldMk cId="417076717" sldId="296"/>
        </pc:sldMkLst>
      </pc:sldChg>
      <pc:sldChg chg="del ord">
        <pc:chgData name="Chelsea Sachs" userId="988598cd-a4bd-4605-8717-a0e5b47e275f" providerId="ADAL" clId="{5D9F7B35-D4C0-488A-B20B-AF9B39114374}" dt="2024-01-04T20:20:47.093" v="1154" actId="47"/>
        <pc:sldMkLst>
          <pc:docMk/>
          <pc:sldMk cId="663849946" sldId="297"/>
        </pc:sldMkLst>
      </pc:sldChg>
      <pc:sldChg chg="modSp mod">
        <pc:chgData name="Chelsea Sachs" userId="988598cd-a4bd-4605-8717-a0e5b47e275f" providerId="ADAL" clId="{5D9F7B35-D4C0-488A-B20B-AF9B39114374}" dt="2024-01-05T18:29:23.917" v="1690" actId="13926"/>
        <pc:sldMkLst>
          <pc:docMk/>
          <pc:sldMk cId="3107902443" sldId="298"/>
        </pc:sldMkLst>
        <pc:spChg chg="mod">
          <ac:chgData name="Chelsea Sachs" userId="988598cd-a4bd-4605-8717-a0e5b47e275f" providerId="ADAL" clId="{5D9F7B35-D4C0-488A-B20B-AF9B39114374}" dt="2024-01-05T18:29:23.917" v="1690" actId="13926"/>
          <ac:spMkLst>
            <pc:docMk/>
            <pc:sldMk cId="3107902443" sldId="298"/>
            <ac:spMk id="2" creationId="{8EF78FCF-14D3-43E1-B01D-48F2D023BD55}"/>
          </ac:spMkLst>
        </pc:spChg>
      </pc:sldChg>
      <pc:sldChg chg="addSp delSp modSp mod">
        <pc:chgData name="Chelsea Sachs" userId="988598cd-a4bd-4605-8717-a0e5b47e275f" providerId="ADAL" clId="{5D9F7B35-D4C0-488A-B20B-AF9B39114374}" dt="2024-01-05T19:22:08.655" v="2685" actId="6549"/>
        <pc:sldMkLst>
          <pc:docMk/>
          <pc:sldMk cId="1975537015" sldId="299"/>
        </pc:sldMkLst>
        <pc:spChg chg="mod">
          <ac:chgData name="Chelsea Sachs" userId="988598cd-a4bd-4605-8717-a0e5b47e275f" providerId="ADAL" clId="{5D9F7B35-D4C0-488A-B20B-AF9B39114374}" dt="2024-01-05T19:22:08.655" v="2685" actId="6549"/>
          <ac:spMkLst>
            <pc:docMk/>
            <pc:sldMk cId="1975537015" sldId="299"/>
            <ac:spMk id="3" creationId="{ED90CA66-7FAB-E8B0-82C7-DD2FEE292A09}"/>
          </ac:spMkLst>
        </pc:spChg>
        <pc:spChg chg="add del">
          <ac:chgData name="Chelsea Sachs" userId="988598cd-a4bd-4605-8717-a0e5b47e275f" providerId="ADAL" clId="{5D9F7B35-D4C0-488A-B20B-AF9B39114374}" dt="2024-01-04T17:10:11.746" v="533" actId="11529"/>
          <ac:spMkLst>
            <pc:docMk/>
            <pc:sldMk cId="1975537015" sldId="299"/>
            <ac:spMk id="14" creationId="{C4FDA470-4AFA-92C8-E021-1D0114323DC3}"/>
          </ac:spMkLst>
        </pc:spChg>
        <pc:picChg chg="add del mod ord">
          <ac:chgData name="Chelsea Sachs" userId="988598cd-a4bd-4605-8717-a0e5b47e275f" providerId="ADAL" clId="{5D9F7B35-D4C0-488A-B20B-AF9B39114374}" dt="2024-01-05T19:22:08.350" v="2684" actId="478"/>
          <ac:picMkLst>
            <pc:docMk/>
            <pc:sldMk cId="1975537015" sldId="299"/>
            <ac:picMk id="6" creationId="{5F1A47F3-F8BC-3013-B2C7-A25A35AB9FD0}"/>
          </ac:picMkLst>
        </pc:picChg>
        <pc:picChg chg="add mod">
          <ac:chgData name="Chelsea Sachs" userId="988598cd-a4bd-4605-8717-a0e5b47e275f" providerId="ADAL" clId="{5D9F7B35-D4C0-488A-B20B-AF9B39114374}" dt="2024-01-05T15:25:32.473" v="1441" actId="1076"/>
          <ac:picMkLst>
            <pc:docMk/>
            <pc:sldMk cId="1975537015" sldId="299"/>
            <ac:picMk id="8" creationId="{F7859B32-6807-EE72-43F4-1E4CE53A7AB9}"/>
          </ac:picMkLst>
        </pc:picChg>
        <pc:cxnChg chg="add mod">
          <ac:chgData name="Chelsea Sachs" userId="988598cd-a4bd-4605-8717-a0e5b47e275f" providerId="ADAL" clId="{5D9F7B35-D4C0-488A-B20B-AF9B39114374}" dt="2024-01-05T19:18:27.262" v="2579" actId="14100"/>
          <ac:cxnSpMkLst>
            <pc:docMk/>
            <pc:sldMk cId="1975537015" sldId="299"/>
            <ac:cxnSpMk id="10" creationId="{F4A390CD-DE16-6E3F-A9FA-C4C7046D7C71}"/>
          </ac:cxnSpMkLst>
        </pc:cxnChg>
        <pc:cxnChg chg="add del">
          <ac:chgData name="Chelsea Sachs" userId="988598cd-a4bd-4605-8717-a0e5b47e275f" providerId="ADAL" clId="{5D9F7B35-D4C0-488A-B20B-AF9B39114374}" dt="2024-01-04T17:13:55.257" v="555" actId="11529"/>
          <ac:cxnSpMkLst>
            <pc:docMk/>
            <pc:sldMk cId="1975537015" sldId="299"/>
            <ac:cxnSpMk id="20" creationId="{B38D68DB-F7D5-4B20-3397-AC9B32CC9011}"/>
          </ac:cxnSpMkLst>
        </pc:cxnChg>
      </pc:sldChg>
      <pc:sldChg chg="addSp modSp mod">
        <pc:chgData name="Chelsea Sachs" userId="988598cd-a4bd-4605-8717-a0e5b47e275f" providerId="ADAL" clId="{5D9F7B35-D4C0-488A-B20B-AF9B39114374}" dt="2024-01-05T15:30:12.460" v="1567" actId="1076"/>
        <pc:sldMkLst>
          <pc:docMk/>
          <pc:sldMk cId="1729286097" sldId="300"/>
        </pc:sldMkLst>
        <pc:spChg chg="mod">
          <ac:chgData name="Chelsea Sachs" userId="988598cd-a4bd-4605-8717-a0e5b47e275f" providerId="ADAL" clId="{5D9F7B35-D4C0-488A-B20B-AF9B39114374}" dt="2024-01-05T15:27:39.780" v="1514" actId="14100"/>
          <ac:spMkLst>
            <pc:docMk/>
            <pc:sldMk cId="1729286097" sldId="300"/>
            <ac:spMk id="3" creationId="{1B564336-C2AE-78D0-5886-72F11826AD5C}"/>
          </ac:spMkLst>
        </pc:spChg>
        <pc:picChg chg="add mod">
          <ac:chgData name="Chelsea Sachs" userId="988598cd-a4bd-4605-8717-a0e5b47e275f" providerId="ADAL" clId="{5D9F7B35-D4C0-488A-B20B-AF9B39114374}" dt="2024-01-05T15:30:12.460" v="1567" actId="1076"/>
          <ac:picMkLst>
            <pc:docMk/>
            <pc:sldMk cId="1729286097" sldId="300"/>
            <ac:picMk id="6" creationId="{9EC5DE36-AF41-91B5-DC5D-CD3F8CF0D5BD}"/>
          </ac:picMkLst>
        </pc:picChg>
        <pc:picChg chg="add mod">
          <ac:chgData name="Chelsea Sachs" userId="988598cd-a4bd-4605-8717-a0e5b47e275f" providerId="ADAL" clId="{5D9F7B35-D4C0-488A-B20B-AF9B39114374}" dt="2024-01-05T15:30:06.074" v="1564" actId="1076"/>
          <ac:picMkLst>
            <pc:docMk/>
            <pc:sldMk cId="1729286097" sldId="300"/>
            <ac:picMk id="8" creationId="{55FFEBA8-3462-987E-A067-24AAF3DDEDA0}"/>
          </ac:picMkLst>
        </pc:picChg>
      </pc:sldChg>
      <pc:sldChg chg="addSp delSp modSp mod">
        <pc:chgData name="Chelsea Sachs" userId="988598cd-a4bd-4605-8717-a0e5b47e275f" providerId="ADAL" clId="{5D9F7B35-D4C0-488A-B20B-AF9B39114374}" dt="2024-01-05T19:22:07.560" v="2680" actId="22"/>
        <pc:sldMkLst>
          <pc:docMk/>
          <pc:sldMk cId="873142167" sldId="301"/>
        </pc:sldMkLst>
        <pc:spChg chg="mod">
          <ac:chgData name="Chelsea Sachs" userId="988598cd-a4bd-4605-8717-a0e5b47e275f" providerId="ADAL" clId="{5D9F7B35-D4C0-488A-B20B-AF9B39114374}" dt="2024-01-05T19:17:37.508" v="2546" actId="20577"/>
          <ac:spMkLst>
            <pc:docMk/>
            <pc:sldMk cId="873142167" sldId="301"/>
            <ac:spMk id="3" creationId="{C7BA4BBC-A042-C971-4FAC-8C3FD8EBB9E5}"/>
          </ac:spMkLst>
        </pc:spChg>
        <pc:spChg chg="add del">
          <ac:chgData name="Chelsea Sachs" userId="988598cd-a4bd-4605-8717-a0e5b47e275f" providerId="ADAL" clId="{5D9F7B35-D4C0-488A-B20B-AF9B39114374}" dt="2024-01-05T19:22:07.560" v="2680" actId="22"/>
          <ac:spMkLst>
            <pc:docMk/>
            <pc:sldMk cId="873142167" sldId="301"/>
            <ac:spMk id="10" creationId="{8BF72F75-783D-4523-6096-694C60038E98}"/>
          </ac:spMkLst>
        </pc:spChg>
        <pc:picChg chg="add del mod">
          <ac:chgData name="Chelsea Sachs" userId="988598cd-a4bd-4605-8717-a0e5b47e275f" providerId="ADAL" clId="{5D9F7B35-D4C0-488A-B20B-AF9B39114374}" dt="2024-01-04T20:34:47.205" v="1205" actId="478"/>
          <ac:picMkLst>
            <pc:docMk/>
            <pc:sldMk cId="873142167" sldId="301"/>
            <ac:picMk id="6" creationId="{453242E9-7F99-C90D-ADED-F83FCC403ECF}"/>
          </ac:picMkLst>
        </pc:picChg>
        <pc:picChg chg="add mod">
          <ac:chgData name="Chelsea Sachs" userId="988598cd-a4bd-4605-8717-a0e5b47e275f" providerId="ADAL" clId="{5D9F7B35-D4C0-488A-B20B-AF9B39114374}" dt="2024-01-05T19:17:39.148" v="2547" actId="1076"/>
          <ac:picMkLst>
            <pc:docMk/>
            <pc:sldMk cId="873142167" sldId="301"/>
            <ac:picMk id="8" creationId="{DEC81043-EAAF-1A3E-7A7C-7342F265D494}"/>
          </ac:picMkLst>
        </pc:picChg>
      </pc:sldChg>
      <pc:sldChg chg="addSp modSp mod">
        <pc:chgData name="Chelsea Sachs" userId="988598cd-a4bd-4605-8717-a0e5b47e275f" providerId="ADAL" clId="{5D9F7B35-D4C0-488A-B20B-AF9B39114374}" dt="2024-01-05T19:01:10.738" v="2489" actId="20577"/>
        <pc:sldMkLst>
          <pc:docMk/>
          <pc:sldMk cId="4037301528" sldId="302"/>
        </pc:sldMkLst>
        <pc:spChg chg="mod">
          <ac:chgData name="Chelsea Sachs" userId="988598cd-a4bd-4605-8717-a0e5b47e275f" providerId="ADAL" clId="{5D9F7B35-D4C0-488A-B20B-AF9B39114374}" dt="2024-01-05T19:01:10.738" v="2489" actId="20577"/>
          <ac:spMkLst>
            <pc:docMk/>
            <pc:sldMk cId="4037301528" sldId="302"/>
            <ac:spMk id="3" creationId="{9ED7AA34-914A-C3BA-8018-4F4365D984DD}"/>
          </ac:spMkLst>
        </pc:spChg>
        <pc:picChg chg="add mod">
          <ac:chgData name="Chelsea Sachs" userId="988598cd-a4bd-4605-8717-a0e5b47e275f" providerId="ADAL" clId="{5D9F7B35-D4C0-488A-B20B-AF9B39114374}" dt="2024-01-05T19:00:09.904" v="2456" actId="1076"/>
          <ac:picMkLst>
            <pc:docMk/>
            <pc:sldMk cId="4037301528" sldId="302"/>
            <ac:picMk id="6" creationId="{C84C5188-2526-3E16-CE05-4EE933AB9099}"/>
          </ac:picMkLst>
        </pc:picChg>
        <pc:cxnChg chg="add mod">
          <ac:chgData name="Chelsea Sachs" userId="988598cd-a4bd-4605-8717-a0e5b47e275f" providerId="ADAL" clId="{5D9F7B35-D4C0-488A-B20B-AF9B39114374}" dt="2024-01-05T19:00:35.768" v="2461" actId="1076"/>
          <ac:cxnSpMkLst>
            <pc:docMk/>
            <pc:sldMk cId="4037301528" sldId="302"/>
            <ac:cxnSpMk id="8" creationId="{DBA281D5-1093-1EB7-BA7E-4445D97178DF}"/>
          </ac:cxnSpMkLst>
        </pc:cxnChg>
      </pc:sldChg>
      <pc:sldChg chg="modSp mod">
        <pc:chgData name="Chelsea Sachs" userId="988598cd-a4bd-4605-8717-a0e5b47e275f" providerId="ADAL" clId="{5D9F7B35-D4C0-488A-B20B-AF9B39114374}" dt="2024-01-04T20:20:28.154" v="1150"/>
        <pc:sldMkLst>
          <pc:docMk/>
          <pc:sldMk cId="3843608983" sldId="303"/>
        </pc:sldMkLst>
        <pc:spChg chg="mod">
          <ac:chgData name="Chelsea Sachs" userId="988598cd-a4bd-4605-8717-a0e5b47e275f" providerId="ADAL" clId="{5D9F7B35-D4C0-488A-B20B-AF9B39114374}" dt="2024-01-04T20:20:28.154" v="1150"/>
          <ac:spMkLst>
            <pc:docMk/>
            <pc:sldMk cId="3843608983" sldId="303"/>
            <ac:spMk id="3" creationId="{97C8FB5B-EF02-09FB-529B-B9CB4058B583}"/>
          </ac:spMkLst>
        </pc:spChg>
      </pc:sldChg>
      <pc:sldChg chg="new del">
        <pc:chgData name="Chelsea Sachs" userId="988598cd-a4bd-4605-8717-a0e5b47e275f" providerId="ADAL" clId="{5D9F7B35-D4C0-488A-B20B-AF9B39114374}" dt="2024-01-05T17:48:11.698" v="1633" actId="47"/>
        <pc:sldMkLst>
          <pc:docMk/>
          <pc:sldMk cId="452482125" sldId="304"/>
        </pc:sldMkLst>
      </pc:sldChg>
      <pc:sldChg chg="addSp delSp modSp new mod ord">
        <pc:chgData name="Chelsea Sachs" userId="988598cd-a4bd-4605-8717-a0e5b47e275f" providerId="ADAL" clId="{5D9F7B35-D4C0-488A-B20B-AF9B39114374}" dt="2024-01-05T19:22:37.638" v="2699" actId="1076"/>
        <pc:sldMkLst>
          <pc:docMk/>
          <pc:sldMk cId="3632223168" sldId="304"/>
        </pc:sldMkLst>
        <pc:spChg chg="mod">
          <ac:chgData name="Chelsea Sachs" userId="988598cd-a4bd-4605-8717-a0e5b47e275f" providerId="ADAL" clId="{5D9F7B35-D4C0-488A-B20B-AF9B39114374}" dt="2024-01-05T18:35:25.596" v="2133" actId="20577"/>
          <ac:spMkLst>
            <pc:docMk/>
            <pc:sldMk cId="3632223168" sldId="304"/>
            <ac:spMk id="2" creationId="{83B89CF6-1469-12C9-26B6-C8123025911E}"/>
          </ac:spMkLst>
        </pc:spChg>
        <pc:spChg chg="mod">
          <ac:chgData name="Chelsea Sachs" userId="988598cd-a4bd-4605-8717-a0e5b47e275f" providerId="ADAL" clId="{5D9F7B35-D4C0-488A-B20B-AF9B39114374}" dt="2024-01-05T19:22:36.451" v="2698" actId="20577"/>
          <ac:spMkLst>
            <pc:docMk/>
            <pc:sldMk cId="3632223168" sldId="304"/>
            <ac:spMk id="3" creationId="{36E3ADB5-707D-8F1F-41F2-7C7D531C4951}"/>
          </ac:spMkLst>
        </pc:spChg>
        <pc:picChg chg="add del mod">
          <ac:chgData name="Chelsea Sachs" userId="988598cd-a4bd-4605-8717-a0e5b47e275f" providerId="ADAL" clId="{5D9F7B35-D4C0-488A-B20B-AF9B39114374}" dt="2024-01-05T18:40:29.236" v="2155" actId="478"/>
          <ac:picMkLst>
            <pc:docMk/>
            <pc:sldMk cId="3632223168" sldId="304"/>
            <ac:picMk id="6" creationId="{BCC36360-A476-7DB9-6D79-36A4DEE050B4}"/>
          </ac:picMkLst>
        </pc:picChg>
        <pc:picChg chg="add mod">
          <ac:chgData name="Chelsea Sachs" userId="988598cd-a4bd-4605-8717-a0e5b47e275f" providerId="ADAL" clId="{5D9F7B35-D4C0-488A-B20B-AF9B39114374}" dt="2024-01-05T19:22:37.638" v="2699" actId="1076"/>
          <ac:picMkLst>
            <pc:docMk/>
            <pc:sldMk cId="3632223168" sldId="304"/>
            <ac:picMk id="8" creationId="{E4C9200E-679C-7D56-2E61-5367FD4AF0D0}"/>
          </ac:picMkLst>
        </pc:picChg>
      </pc:sldChg>
      <pc:sldChg chg="addSp delSp modSp new del mod">
        <pc:chgData name="Chelsea Sachs" userId="988598cd-a4bd-4605-8717-a0e5b47e275f" providerId="ADAL" clId="{5D9F7B35-D4C0-488A-B20B-AF9B39114374}" dt="2024-01-05T19:22:14.071" v="2695" actId="47"/>
        <pc:sldMkLst>
          <pc:docMk/>
          <pc:sldMk cId="4095197839" sldId="305"/>
        </pc:sldMkLst>
        <pc:spChg chg="mod">
          <ac:chgData name="Chelsea Sachs" userId="988598cd-a4bd-4605-8717-a0e5b47e275f" providerId="ADAL" clId="{5D9F7B35-D4C0-488A-B20B-AF9B39114374}" dt="2024-01-05T19:22:10.701" v="2694" actId="20577"/>
          <ac:spMkLst>
            <pc:docMk/>
            <pc:sldMk cId="4095197839" sldId="305"/>
            <ac:spMk id="3" creationId="{F39204B6-5729-A5F2-5FEF-3602434CBF8E}"/>
          </ac:spMkLst>
        </pc:spChg>
        <pc:spChg chg="add del mod">
          <ac:chgData name="Chelsea Sachs" userId="988598cd-a4bd-4605-8717-a0e5b47e275f" providerId="ADAL" clId="{5D9F7B35-D4C0-488A-B20B-AF9B39114374}" dt="2024-01-05T19:20:22.421" v="2647" actId="22"/>
          <ac:spMkLst>
            <pc:docMk/>
            <pc:sldMk cId="4095197839" sldId="305"/>
            <ac:spMk id="7" creationId="{B390F24C-B3A7-C8EC-D2AD-44D765F274B6}"/>
          </ac:spMkLst>
        </pc:spChg>
        <pc:picChg chg="add del mod">
          <ac:chgData name="Chelsea Sachs" userId="988598cd-a4bd-4605-8717-a0e5b47e275f" providerId="ADAL" clId="{5D9F7B35-D4C0-488A-B20B-AF9B39114374}" dt="2024-01-05T19:22:09.102" v="2687"/>
          <ac:picMkLst>
            <pc:docMk/>
            <pc:sldMk cId="4095197839" sldId="305"/>
            <ac:picMk id="5" creationId="{D1156D89-6C12-98B6-D581-E8679BA9EAB5}"/>
          </ac:picMkLst>
        </pc:picChg>
        <pc:picChg chg="add del mod">
          <ac:chgData name="Chelsea Sachs" userId="988598cd-a4bd-4605-8717-a0e5b47e275f" providerId="ADAL" clId="{5D9F7B35-D4C0-488A-B20B-AF9B39114374}" dt="2024-01-05T19:22:07.360" v="2679"/>
          <ac:picMkLst>
            <pc:docMk/>
            <pc:sldMk cId="4095197839" sldId="305"/>
            <ac:picMk id="8" creationId="{C281B718-6950-83CE-78C1-6EC01D9140A1}"/>
          </ac:picMkLst>
        </pc:picChg>
      </pc:sldChg>
    </pc:docChg>
  </pc:docChgLst>
  <pc:docChgLst>
    <pc:chgData name="Chelsea Sachs" userId="S::chelseasachs@brucehowardcontracting.com::988598cd-a4bd-4605-8717-a0e5b47e275f" providerId="AD" clId="Web-{3663FB40-64A9-1C68-E7EE-752A29D40B54}"/>
    <pc:docChg chg="modSld">
      <pc:chgData name="Chelsea Sachs" userId="S::chelseasachs@brucehowardcontracting.com::988598cd-a4bd-4605-8717-a0e5b47e275f" providerId="AD" clId="Web-{3663FB40-64A9-1C68-E7EE-752A29D40B54}" dt="2024-02-12T13:23:15.766" v="22" actId="1076"/>
      <pc:docMkLst>
        <pc:docMk/>
      </pc:docMkLst>
      <pc:sldChg chg="modSp">
        <pc:chgData name="Chelsea Sachs" userId="S::chelseasachs@brucehowardcontracting.com::988598cd-a4bd-4605-8717-a0e5b47e275f" providerId="AD" clId="Web-{3663FB40-64A9-1C68-E7EE-752A29D40B54}" dt="2024-02-12T13:19:57.027" v="0" actId="1076"/>
        <pc:sldMkLst>
          <pc:docMk/>
          <pc:sldMk cId="557407796" sldId="256"/>
        </pc:sldMkLst>
        <pc:spChg chg="mod">
          <ac:chgData name="Chelsea Sachs" userId="S::chelseasachs@brucehowardcontracting.com::988598cd-a4bd-4605-8717-a0e5b47e275f" providerId="AD" clId="Web-{3663FB40-64A9-1C68-E7EE-752A29D40B54}" dt="2024-02-12T13:19:57.027" v="0" actId="1076"/>
          <ac:spMkLst>
            <pc:docMk/>
            <pc:sldMk cId="557407796" sldId="256"/>
            <ac:spMk id="3" creationId="{00000000-0000-0000-0000-000000000000}"/>
          </ac:spMkLst>
        </pc:spChg>
      </pc:sldChg>
      <pc:sldChg chg="modSp">
        <pc:chgData name="Chelsea Sachs" userId="S::chelseasachs@brucehowardcontracting.com::988598cd-a4bd-4605-8717-a0e5b47e275f" providerId="AD" clId="Web-{3663FB40-64A9-1C68-E7EE-752A29D40B54}" dt="2024-02-12T13:20:28.840" v="5" actId="1076"/>
        <pc:sldMkLst>
          <pc:docMk/>
          <pc:sldMk cId="1166765841" sldId="299"/>
        </pc:sldMkLst>
        <pc:picChg chg="mod">
          <ac:chgData name="Chelsea Sachs" userId="S::chelseasachs@brucehowardcontracting.com::988598cd-a4bd-4605-8717-a0e5b47e275f" providerId="AD" clId="Web-{3663FB40-64A9-1C68-E7EE-752A29D40B54}" dt="2024-02-12T13:20:25.715" v="4" actId="1076"/>
          <ac:picMkLst>
            <pc:docMk/>
            <pc:sldMk cId="1166765841" sldId="299"/>
            <ac:picMk id="6" creationId="{DDE9C04A-08B7-7E98-98B5-AFF1EFB2B3F2}"/>
          </ac:picMkLst>
        </pc:picChg>
        <pc:picChg chg="mod">
          <ac:chgData name="Chelsea Sachs" userId="S::chelseasachs@brucehowardcontracting.com::988598cd-a4bd-4605-8717-a0e5b47e275f" providerId="AD" clId="Web-{3663FB40-64A9-1C68-E7EE-752A29D40B54}" dt="2024-02-12T13:20:28.840" v="5" actId="1076"/>
          <ac:picMkLst>
            <pc:docMk/>
            <pc:sldMk cId="1166765841" sldId="299"/>
            <ac:picMk id="7" creationId="{8F77D151-5DCC-0F52-8257-8E3FF45CB390}"/>
          </ac:picMkLst>
        </pc:picChg>
      </pc:sldChg>
      <pc:sldChg chg="addSp modSp">
        <pc:chgData name="Chelsea Sachs" userId="S::chelseasachs@brucehowardcontracting.com::988598cd-a4bd-4605-8717-a0e5b47e275f" providerId="AD" clId="Web-{3663FB40-64A9-1C68-E7EE-752A29D40B54}" dt="2024-02-12T13:23:15.766" v="22" actId="1076"/>
        <pc:sldMkLst>
          <pc:docMk/>
          <pc:sldMk cId="225166690" sldId="306"/>
        </pc:sldMkLst>
        <pc:spChg chg="add mod">
          <ac:chgData name="Chelsea Sachs" userId="S::chelseasachs@brucehowardcontracting.com::988598cd-a4bd-4605-8717-a0e5b47e275f" providerId="AD" clId="Web-{3663FB40-64A9-1C68-E7EE-752A29D40B54}" dt="2024-02-12T13:22:38.515" v="17" actId="1076"/>
          <ac:spMkLst>
            <pc:docMk/>
            <pc:sldMk cId="225166690" sldId="306"/>
            <ac:spMk id="7" creationId="{688DB226-D6A9-DEA7-2638-2CC420E3C24D}"/>
          </ac:spMkLst>
        </pc:spChg>
        <pc:spChg chg="mod">
          <ac:chgData name="Chelsea Sachs" userId="S::chelseasachs@brucehowardcontracting.com::988598cd-a4bd-4605-8717-a0e5b47e275f" providerId="AD" clId="Web-{3663FB40-64A9-1C68-E7EE-752A29D40B54}" dt="2024-02-12T13:23:15.766" v="22" actId="1076"/>
          <ac:spMkLst>
            <pc:docMk/>
            <pc:sldMk cId="225166690" sldId="306"/>
            <ac:spMk id="13" creationId="{E3F3DE0E-0887-049F-CE62-6893A9BC5BD2}"/>
          </ac:spMkLst>
        </pc:spChg>
        <pc:picChg chg="mod">
          <ac:chgData name="Chelsea Sachs" userId="S::chelseasachs@brucehowardcontracting.com::988598cd-a4bd-4605-8717-a0e5b47e275f" providerId="AD" clId="Web-{3663FB40-64A9-1C68-E7EE-752A29D40B54}" dt="2024-02-12T13:22:28.718" v="16" actId="1076"/>
          <ac:picMkLst>
            <pc:docMk/>
            <pc:sldMk cId="225166690" sldId="306"/>
            <ac:picMk id="3" creationId="{05783F91-AA75-49DC-B40B-3BB1DDE953F8}"/>
          </ac:picMkLst>
        </pc:picChg>
        <pc:picChg chg="mod">
          <ac:chgData name="Chelsea Sachs" userId="S::chelseasachs@brucehowardcontracting.com::988598cd-a4bd-4605-8717-a0e5b47e275f" providerId="AD" clId="Web-{3663FB40-64A9-1C68-E7EE-752A29D40B54}" dt="2024-02-12T13:23:00" v="20" actId="1076"/>
          <ac:picMkLst>
            <pc:docMk/>
            <pc:sldMk cId="225166690" sldId="306"/>
            <ac:picMk id="8" creationId="{6CCBD802-1A9E-FBF3-D209-50762005A718}"/>
          </ac:picMkLst>
        </pc:picChg>
      </pc:sldChg>
    </pc:docChg>
  </pc:docChgLst>
  <pc:docChgLst>
    <pc:chgData name="Chelsea Sachs" userId="S::chelseasachs@brucehowardcontracting.com::988598cd-a4bd-4605-8717-a0e5b47e275f" providerId="AD" clId="Web-{31A9C5D3-CCEA-CCEE-9C0C-E35B78533FBE}"/>
    <pc:docChg chg="modSld">
      <pc:chgData name="Chelsea Sachs" userId="S::chelseasachs@brucehowardcontracting.com::988598cd-a4bd-4605-8717-a0e5b47e275f" providerId="AD" clId="Web-{31A9C5D3-CCEA-CCEE-9C0C-E35B78533FBE}" dt="2024-02-10T01:30:52.751" v="53" actId="14100"/>
      <pc:docMkLst>
        <pc:docMk/>
      </pc:docMkLst>
      <pc:sldChg chg="delSp modSp">
        <pc:chgData name="Chelsea Sachs" userId="S::chelseasachs@brucehowardcontracting.com::988598cd-a4bd-4605-8717-a0e5b47e275f" providerId="AD" clId="Web-{31A9C5D3-CCEA-CCEE-9C0C-E35B78533FBE}" dt="2024-02-10T01:23:43.739" v="22" actId="20577"/>
        <pc:sldMkLst>
          <pc:docMk/>
          <pc:sldMk cId="557407796" sldId="256"/>
        </pc:sldMkLst>
        <pc:spChg chg="mod">
          <ac:chgData name="Chelsea Sachs" userId="S::chelseasachs@brucehowardcontracting.com::988598cd-a4bd-4605-8717-a0e5b47e275f" providerId="AD" clId="Web-{31A9C5D3-CCEA-CCEE-9C0C-E35B78533FBE}" dt="2024-02-10T01:23:43.739" v="22" actId="20577"/>
          <ac:spMkLst>
            <pc:docMk/>
            <pc:sldMk cId="557407796" sldId="256"/>
            <ac:spMk id="3" creationId="{00000000-0000-0000-0000-000000000000}"/>
          </ac:spMkLst>
        </pc:spChg>
        <pc:spChg chg="del mod">
          <ac:chgData name="Chelsea Sachs" userId="S::chelseasachs@brucehowardcontracting.com::988598cd-a4bd-4605-8717-a0e5b47e275f" providerId="AD" clId="Web-{31A9C5D3-CCEA-CCEE-9C0C-E35B78533FBE}" dt="2024-02-10T01:23:00.769" v="1"/>
          <ac:spMkLst>
            <pc:docMk/>
            <pc:sldMk cId="557407796" sldId="256"/>
            <ac:spMk id="13" creationId="{00000000-0000-0000-0000-000000000000}"/>
          </ac:spMkLst>
        </pc:spChg>
        <pc:picChg chg="mod">
          <ac:chgData name="Chelsea Sachs" userId="S::chelseasachs@brucehowardcontracting.com::988598cd-a4bd-4605-8717-a0e5b47e275f" providerId="AD" clId="Web-{31A9C5D3-CCEA-CCEE-9C0C-E35B78533FBE}" dt="2024-02-10T01:23:34.098" v="4" actId="1076"/>
          <ac:picMkLst>
            <pc:docMk/>
            <pc:sldMk cId="557407796" sldId="256"/>
            <ac:picMk id="4" creationId="{00000000-0000-0000-0000-000000000000}"/>
          </ac:picMkLst>
        </pc:picChg>
      </pc:sldChg>
      <pc:sldChg chg="modSp">
        <pc:chgData name="Chelsea Sachs" userId="S::chelseasachs@brucehowardcontracting.com::988598cd-a4bd-4605-8717-a0e5b47e275f" providerId="AD" clId="Web-{31A9C5D3-CCEA-CCEE-9C0C-E35B78533FBE}" dt="2024-02-10T01:24:46.053" v="24" actId="20577"/>
        <pc:sldMkLst>
          <pc:docMk/>
          <pc:sldMk cId="1803204681" sldId="269"/>
        </pc:sldMkLst>
        <pc:spChg chg="mod">
          <ac:chgData name="Chelsea Sachs" userId="S::chelseasachs@brucehowardcontracting.com::988598cd-a4bd-4605-8717-a0e5b47e275f" providerId="AD" clId="Web-{31A9C5D3-CCEA-CCEE-9C0C-E35B78533FBE}" dt="2024-02-10T01:24:46.053" v="24" actId="20577"/>
          <ac:spMkLst>
            <pc:docMk/>
            <pc:sldMk cId="1803204681" sldId="269"/>
            <ac:spMk id="2" creationId="{00000000-0000-0000-0000-000000000000}"/>
          </ac:spMkLst>
        </pc:spChg>
      </pc:sldChg>
      <pc:sldChg chg="modSp">
        <pc:chgData name="Chelsea Sachs" userId="S::chelseasachs@brucehowardcontracting.com::988598cd-a4bd-4605-8717-a0e5b47e275f" providerId="AD" clId="Web-{31A9C5D3-CCEA-CCEE-9C0C-E35B78533FBE}" dt="2024-02-10T01:27:46.870" v="39" actId="1076"/>
        <pc:sldMkLst>
          <pc:docMk/>
          <pc:sldMk cId="3601225305" sldId="304"/>
        </pc:sldMkLst>
        <pc:spChg chg="mod">
          <ac:chgData name="Chelsea Sachs" userId="S::chelseasachs@brucehowardcontracting.com::988598cd-a4bd-4605-8717-a0e5b47e275f" providerId="AD" clId="Web-{31A9C5D3-CCEA-CCEE-9C0C-E35B78533FBE}" dt="2024-02-10T01:26:25.711" v="32" actId="1076"/>
          <ac:spMkLst>
            <pc:docMk/>
            <pc:sldMk cId="3601225305" sldId="304"/>
            <ac:spMk id="2" creationId="{304C504D-5235-F0D7-D911-11AF1A299953}"/>
          </ac:spMkLst>
        </pc:spChg>
        <pc:spChg chg="mod ord">
          <ac:chgData name="Chelsea Sachs" userId="S::chelseasachs@brucehowardcontracting.com::988598cd-a4bd-4605-8717-a0e5b47e275f" providerId="AD" clId="Web-{31A9C5D3-CCEA-CCEE-9C0C-E35B78533FBE}" dt="2024-02-10T01:27:46.870" v="39" actId="1076"/>
          <ac:spMkLst>
            <pc:docMk/>
            <pc:sldMk cId="3601225305" sldId="304"/>
            <ac:spMk id="18" creationId="{60BED24B-BA07-4DE0-D311-CA1A142768B9}"/>
          </ac:spMkLst>
        </pc:spChg>
        <pc:spChg chg="mod ord">
          <ac:chgData name="Chelsea Sachs" userId="S::chelseasachs@brucehowardcontracting.com::988598cd-a4bd-4605-8717-a0e5b47e275f" providerId="AD" clId="Web-{31A9C5D3-CCEA-CCEE-9C0C-E35B78533FBE}" dt="2024-02-10T01:26:56.056" v="36" actId="1076"/>
          <ac:spMkLst>
            <pc:docMk/>
            <pc:sldMk cId="3601225305" sldId="304"/>
            <ac:spMk id="21" creationId="{3745DE29-411B-F0C8-5D37-472512902ECE}"/>
          </ac:spMkLst>
        </pc:spChg>
      </pc:sldChg>
      <pc:sldChg chg="modSp">
        <pc:chgData name="Chelsea Sachs" userId="S::chelseasachs@brucehowardcontracting.com::988598cd-a4bd-4605-8717-a0e5b47e275f" providerId="AD" clId="Web-{31A9C5D3-CCEA-CCEE-9C0C-E35B78533FBE}" dt="2024-02-10T01:25:31.945" v="26" actId="1076"/>
        <pc:sldMkLst>
          <pc:docMk/>
          <pc:sldMk cId="3019895415" sldId="305"/>
        </pc:sldMkLst>
        <pc:spChg chg="mod">
          <ac:chgData name="Chelsea Sachs" userId="S::chelseasachs@brucehowardcontracting.com::988598cd-a4bd-4605-8717-a0e5b47e275f" providerId="AD" clId="Web-{31A9C5D3-CCEA-CCEE-9C0C-E35B78533FBE}" dt="2024-02-10T01:25:31.945" v="26" actId="1076"/>
          <ac:spMkLst>
            <pc:docMk/>
            <pc:sldMk cId="3019895415" sldId="305"/>
            <ac:spMk id="2" creationId="{E5170591-B9B0-549B-E69D-490B1527C25C}"/>
          </ac:spMkLst>
        </pc:spChg>
        <pc:spChg chg="mod">
          <ac:chgData name="Chelsea Sachs" userId="S::chelseasachs@brucehowardcontracting.com::988598cd-a4bd-4605-8717-a0e5b47e275f" providerId="AD" clId="Web-{31A9C5D3-CCEA-CCEE-9C0C-E35B78533FBE}" dt="2024-02-10T01:25:06.553" v="25" actId="1076"/>
          <ac:spMkLst>
            <pc:docMk/>
            <pc:sldMk cId="3019895415" sldId="305"/>
            <ac:spMk id="8" creationId="{0D8C238A-D521-7A48-D4D6-C39D4503E0A2}"/>
          </ac:spMkLst>
        </pc:spChg>
      </pc:sldChg>
      <pc:sldChg chg="modSp">
        <pc:chgData name="Chelsea Sachs" userId="S::chelseasachs@brucehowardcontracting.com::988598cd-a4bd-4605-8717-a0e5b47e275f" providerId="AD" clId="Web-{31A9C5D3-CCEA-CCEE-9C0C-E35B78533FBE}" dt="2024-02-10T01:30:52.751" v="53" actId="14100"/>
        <pc:sldMkLst>
          <pc:docMk/>
          <pc:sldMk cId="225166690" sldId="306"/>
        </pc:sldMkLst>
        <pc:spChg chg="mod">
          <ac:chgData name="Chelsea Sachs" userId="S::chelseasachs@brucehowardcontracting.com::988598cd-a4bd-4605-8717-a0e5b47e275f" providerId="AD" clId="Web-{31A9C5D3-CCEA-CCEE-9C0C-E35B78533FBE}" dt="2024-02-10T01:28:21.027" v="41" actId="20577"/>
          <ac:spMkLst>
            <pc:docMk/>
            <pc:sldMk cId="225166690" sldId="306"/>
            <ac:spMk id="2" creationId="{E5170591-B9B0-549B-E69D-490B1527C25C}"/>
          </ac:spMkLst>
        </pc:spChg>
        <pc:spChg chg="mod">
          <ac:chgData name="Chelsea Sachs" userId="S::chelseasachs@brucehowardcontracting.com::988598cd-a4bd-4605-8717-a0e5b47e275f" providerId="AD" clId="Web-{31A9C5D3-CCEA-CCEE-9C0C-E35B78533FBE}" dt="2024-02-10T01:30:26.781" v="50" actId="1076"/>
          <ac:spMkLst>
            <pc:docMk/>
            <pc:sldMk cId="225166690" sldId="306"/>
            <ac:spMk id="9" creationId="{4EFF1279-E161-2F24-3719-826E039CA78E}"/>
          </ac:spMkLst>
        </pc:spChg>
        <pc:spChg chg="mod">
          <ac:chgData name="Chelsea Sachs" userId="S::chelseasachs@brucehowardcontracting.com::988598cd-a4bd-4605-8717-a0e5b47e275f" providerId="AD" clId="Web-{31A9C5D3-CCEA-CCEE-9C0C-E35B78533FBE}" dt="2024-02-10T01:30:18.094" v="49" actId="1076"/>
          <ac:spMkLst>
            <pc:docMk/>
            <pc:sldMk cId="225166690" sldId="306"/>
            <ac:spMk id="13" creationId="{E3F3DE0E-0887-049F-CE62-6893A9BC5BD2}"/>
          </ac:spMkLst>
        </pc:spChg>
        <pc:picChg chg="mod">
          <ac:chgData name="Chelsea Sachs" userId="S::chelseasachs@brucehowardcontracting.com::988598cd-a4bd-4605-8717-a0e5b47e275f" providerId="AD" clId="Web-{31A9C5D3-CCEA-CCEE-9C0C-E35B78533FBE}" dt="2024-02-10T01:30:41.141" v="52" actId="1076"/>
          <ac:picMkLst>
            <pc:docMk/>
            <pc:sldMk cId="225166690" sldId="306"/>
            <ac:picMk id="3" creationId="{05783F91-AA75-49DC-B40B-3BB1DDE953F8}"/>
          </ac:picMkLst>
        </pc:picChg>
        <pc:picChg chg="mod">
          <ac:chgData name="Chelsea Sachs" userId="S::chelseasachs@brucehowardcontracting.com::988598cd-a4bd-4605-8717-a0e5b47e275f" providerId="AD" clId="Web-{31A9C5D3-CCEA-CCEE-9C0C-E35B78533FBE}" dt="2024-02-10T01:30:08.468" v="48" actId="1076"/>
          <ac:picMkLst>
            <pc:docMk/>
            <pc:sldMk cId="225166690" sldId="306"/>
            <ac:picMk id="8" creationId="{6CCBD802-1A9E-FBF3-D209-50762005A718}"/>
          </ac:picMkLst>
        </pc:picChg>
        <pc:picChg chg="mod">
          <ac:chgData name="Chelsea Sachs" userId="S::chelseasachs@brucehowardcontracting.com::988598cd-a4bd-4605-8717-a0e5b47e275f" providerId="AD" clId="Web-{31A9C5D3-CCEA-CCEE-9C0C-E35B78533FBE}" dt="2024-02-10T01:30:52.751" v="53" actId="14100"/>
          <ac:picMkLst>
            <pc:docMk/>
            <pc:sldMk cId="225166690" sldId="306"/>
            <ac:picMk id="12" creationId="{30827441-82A6-A93A-2DEB-B5E6951D35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1BB6B04-763F-A946-B687-B28687AC0F3C}" type="datetimeFigureOut">
              <a:rPr lang="en-US" smtClean="0"/>
              <a:pPr/>
              <a:t>2/13/2024</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9BDE43E4-00AB-9948-9E0F-7630B7DEA155}" type="slidenum">
              <a:rPr lang="en-US" smtClean="0"/>
              <a:pPr/>
              <a:t>‹#›</a:t>
            </a:fld>
            <a:endParaRPr lang="en-US" dirty="0"/>
          </a:p>
        </p:txBody>
      </p:sp>
    </p:spTree>
    <p:extLst>
      <p:ext uri="{BB962C8B-B14F-4D97-AF65-F5344CB8AC3E}">
        <p14:creationId xmlns:p14="http://schemas.microsoft.com/office/powerpoint/2010/main" val="34744308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 We are Bruce Howard Contracting, and we have been awarded the responsibility of completing the site work for Harpers Switching Station as well as the installation of the security fence at Fentress Substation for the CVOW project with Dominion Energy</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excited to present to you a brief overview of our company, the two projects we will be involved with and our purchasing needs at this time. </a:t>
            </a:r>
          </a:p>
          <a:p>
            <a:endParaRPr lang="en-US" dirty="0"/>
          </a:p>
        </p:txBody>
      </p:sp>
      <p:sp>
        <p:nvSpPr>
          <p:cNvPr id="4" name="Slide Number Placeholder 3"/>
          <p:cNvSpPr>
            <a:spLocks noGrp="1"/>
          </p:cNvSpPr>
          <p:nvPr>
            <p:ph type="sldNum" sz="quarter" idx="10"/>
          </p:nvPr>
        </p:nvSpPr>
        <p:spPr/>
        <p:txBody>
          <a:bodyPr/>
          <a:lstStyle/>
          <a:p>
            <a:fld id="{9BDE43E4-00AB-9948-9E0F-7630B7DEA155}" type="slidenum">
              <a:rPr lang="en-US" smtClean="0"/>
              <a:pPr/>
              <a:t>1</a:t>
            </a:fld>
            <a:endParaRPr lang="en-US" dirty="0"/>
          </a:p>
        </p:txBody>
      </p:sp>
    </p:spTree>
    <p:extLst>
      <p:ext uri="{BB962C8B-B14F-4D97-AF65-F5344CB8AC3E}">
        <p14:creationId xmlns:p14="http://schemas.microsoft.com/office/powerpoint/2010/main" val="162725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AE91-321E-CC67-F624-BE7D096A2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6781E-21BF-71A9-8250-ACEB05A1C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377F5-8F88-DB67-729D-82450E08EED8}"/>
              </a:ext>
            </a:extLst>
          </p:cNvPr>
          <p:cNvSpPr>
            <a:spLocks noGrp="1"/>
          </p:cNvSpPr>
          <p:nvPr>
            <p:ph type="body" idx="1"/>
          </p:nvPr>
        </p:nvSpPr>
        <p:spPr/>
        <p:txBody>
          <a:bodyPr/>
          <a:lstStyle/>
          <a:p>
            <a:r>
              <a:rPr lang="en-US" dirty="0"/>
              <a:t>Thank you so much for your time and we look forward to meeting you and your company.</a:t>
            </a:r>
          </a:p>
        </p:txBody>
      </p:sp>
      <p:sp>
        <p:nvSpPr>
          <p:cNvPr id="4" name="Slide Number Placeholder 3">
            <a:extLst>
              <a:ext uri="{FF2B5EF4-FFF2-40B4-BE49-F238E27FC236}">
                <a16:creationId xmlns:a16="http://schemas.microsoft.com/office/drawing/2014/main" id="{F5426452-B0EA-C1A1-8576-CC3F48625B49}"/>
              </a:ext>
            </a:extLst>
          </p:cNvPr>
          <p:cNvSpPr>
            <a:spLocks noGrp="1"/>
          </p:cNvSpPr>
          <p:nvPr>
            <p:ph type="sldNum" sz="quarter" idx="10"/>
          </p:nvPr>
        </p:nvSpPr>
        <p:spPr/>
        <p:txBody>
          <a:bodyPr/>
          <a:lstStyle/>
          <a:p>
            <a:fld id="{9BDE43E4-00AB-9948-9E0F-7630B7DEA155}" type="slidenum">
              <a:rPr lang="en-US" smtClean="0"/>
              <a:pPr/>
              <a:t>10</a:t>
            </a:fld>
            <a:endParaRPr lang="en-US" dirty="0"/>
          </a:p>
        </p:txBody>
      </p:sp>
    </p:spTree>
    <p:extLst>
      <p:ext uri="{BB962C8B-B14F-4D97-AF65-F5344CB8AC3E}">
        <p14:creationId xmlns:p14="http://schemas.microsoft.com/office/powerpoint/2010/main" val="372012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After 14 years of experience within the construction development and business community, Betty Howard founded Bruce Howard Contracting, Inc. in 1998. We are State Certified in Virginia as a Small Women Owned Business also known as SWaM. We are federally certified as Women Owned Small Business and Women’s Business Enterprise. </a:t>
            </a:r>
          </a:p>
          <a:p>
            <a:pPr marL="0" marR="0" lvl="0" indent="0">
              <a:lnSpc>
                <a:spcPct val="107000"/>
              </a:lnSpc>
              <a:spcBef>
                <a:spcPts val="0"/>
              </a:spcBef>
              <a:spcAft>
                <a:spcPts val="0"/>
              </a:spcAft>
              <a:buFont typeface="+mj-l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Bruce Howard Contracting’s headquarters is in Charels City, Virginia. We are a licensed class A contractor in Washington DC, Maryland, Virginia West Virginia North Carolina, and South Carolina.  </a:t>
            </a:r>
          </a:p>
          <a:p>
            <a:r>
              <a:rPr lang="en-US" sz="1800" dirty="0">
                <a:effectLst/>
                <a:latin typeface="Aptos" panose="020B0004020202020204" pitchFamily="34" charset="0"/>
                <a:ea typeface="Aptos" panose="020B0004020202020204" pitchFamily="34" charset="0"/>
                <a:cs typeface="Times New Roman" panose="02020603050405020304" pitchFamily="18" charset="0"/>
              </a:rPr>
              <a:t>We have been working with multiple departments on Dominion Energy’s System for over 20 years. This includes transmission, distribution and generations</a:t>
            </a:r>
            <a:endParaRPr lang="en-US" dirty="0"/>
          </a:p>
        </p:txBody>
      </p:sp>
      <p:sp>
        <p:nvSpPr>
          <p:cNvPr id="4" name="Slide Number Placeholder 3"/>
          <p:cNvSpPr>
            <a:spLocks noGrp="1"/>
          </p:cNvSpPr>
          <p:nvPr>
            <p:ph type="sldNum" sz="quarter" idx="10"/>
          </p:nvPr>
        </p:nvSpPr>
        <p:spPr/>
        <p:txBody>
          <a:bodyPr/>
          <a:lstStyle/>
          <a:p>
            <a:fld id="{9BDE43E4-00AB-9948-9E0F-7630B7DEA155}" type="slidenum">
              <a:rPr lang="en-US" smtClean="0"/>
              <a:pPr/>
              <a:t>2</a:t>
            </a:fld>
            <a:endParaRPr lang="en-US" dirty="0"/>
          </a:p>
        </p:txBody>
      </p:sp>
    </p:spTree>
    <p:extLst>
      <p:ext uri="{BB962C8B-B14F-4D97-AF65-F5344CB8AC3E}">
        <p14:creationId xmlns:p14="http://schemas.microsoft.com/office/powerpoint/2010/main" val="404755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Bruce Howard Contracting is a family-owned business with roughly150 employees with over 300 pieces of heavy equipment. Betty manages all aspects of the business and as the primary officer holds all the certifications and licenses required to operate the company. </a:t>
            </a:r>
          </a:p>
          <a:p>
            <a:pPr marL="0" marR="0" lvl="0" indent="0">
              <a:lnSpc>
                <a:spcPct val="107000"/>
              </a:lnSpc>
              <a:spcBef>
                <a:spcPts val="0"/>
              </a:spcBef>
              <a:spcAft>
                <a:spcPts val="0"/>
              </a:spcAft>
              <a:buFont typeface="+mj-l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Howards take pride in their employees and believe their most valuable resources are their people. Many employees have been with the company for over 10 years.  The Howards have taken joy in watching their company grow along with their employees.</a:t>
            </a:r>
          </a:p>
          <a:p>
            <a:endParaRPr lang="en-US" dirty="0"/>
          </a:p>
        </p:txBody>
      </p:sp>
      <p:sp>
        <p:nvSpPr>
          <p:cNvPr id="4" name="Slide Number Placeholder 3"/>
          <p:cNvSpPr>
            <a:spLocks noGrp="1"/>
          </p:cNvSpPr>
          <p:nvPr>
            <p:ph type="sldNum" sz="quarter" idx="10"/>
          </p:nvPr>
        </p:nvSpPr>
        <p:spPr/>
        <p:txBody>
          <a:bodyPr/>
          <a:lstStyle/>
          <a:p>
            <a:fld id="{9BDE43E4-00AB-9948-9E0F-7630B7DEA155}" type="slidenum">
              <a:rPr lang="en-US" smtClean="0"/>
              <a:pPr/>
              <a:t>3</a:t>
            </a:fld>
            <a:endParaRPr lang="en-US" dirty="0"/>
          </a:p>
        </p:txBody>
      </p:sp>
    </p:spTree>
    <p:extLst>
      <p:ext uri="{BB962C8B-B14F-4D97-AF65-F5344CB8AC3E}">
        <p14:creationId xmlns:p14="http://schemas.microsoft.com/office/powerpoint/2010/main" val="11104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ptos" panose="020B0004020202020204" pitchFamily="34" charset="0"/>
              </a:rPr>
              <a:t>Bruce Howard Contracting provides various services from clearing and grubbing, to grading and utilities installation. It is our job to excel at keeping the project on grade, on schedule, and on budget. We build our relationships with our customers and the community just like we build our jobs, starting from the ground up. From planning and permitting to removing E&amp;S controls after the project is completed, we provide unparalleled communication to ensure no phase of the project is undervalued or overlooked. </a:t>
            </a:r>
          </a:p>
          <a:p>
            <a:endParaRPr lang="en-US" dirty="0"/>
          </a:p>
        </p:txBody>
      </p:sp>
      <p:sp>
        <p:nvSpPr>
          <p:cNvPr id="4" name="Slide Number Placeholder 3"/>
          <p:cNvSpPr>
            <a:spLocks noGrp="1"/>
          </p:cNvSpPr>
          <p:nvPr>
            <p:ph type="sldNum" sz="quarter" idx="5"/>
          </p:nvPr>
        </p:nvSpPr>
        <p:spPr/>
        <p:txBody>
          <a:bodyPr/>
          <a:lstStyle/>
          <a:p>
            <a:fld id="{9BDE43E4-00AB-9948-9E0F-7630B7DEA155}" type="slidenum">
              <a:rPr lang="en-US" smtClean="0"/>
              <a:pPr/>
              <a:t>4</a:t>
            </a:fld>
            <a:endParaRPr lang="en-US" dirty="0"/>
          </a:p>
        </p:txBody>
      </p:sp>
    </p:spTree>
    <p:extLst>
      <p:ext uri="{BB962C8B-B14F-4D97-AF65-F5344CB8AC3E}">
        <p14:creationId xmlns:p14="http://schemas.microsoft.com/office/powerpoint/2010/main" val="2790459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Aptos" panose="020B0004020202020204" pitchFamily="34" charset="0"/>
              </a:rPr>
              <a:t>Additional services we provide are building roads and bridges to safely gain access to work zones while protecting our jobsites by installing and maintaining Erosion and Sediment control devices.  </a:t>
            </a:r>
            <a:r>
              <a:rPr lang="en-US" sz="2800" b="0" i="0" dirty="0">
                <a:solidFill>
                  <a:srgbClr val="333333"/>
                </a:solidFill>
                <a:effectLst/>
                <a:latin typeface="Montserrat" panose="00000500000000000000" pitchFamily="2" charset="0"/>
              </a:rPr>
              <a:t>From temporary access roads through the most difficult terrain to permanent roads built to VDOT standards, Bruce Howard Contracting can build it.</a:t>
            </a:r>
            <a:endParaRPr lang="en-US" sz="180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9BDE43E4-00AB-9948-9E0F-7630B7DEA155}" type="slidenum">
              <a:rPr lang="en-US" smtClean="0"/>
              <a:pPr/>
              <a:t>5</a:t>
            </a:fld>
            <a:endParaRPr lang="en-US" dirty="0"/>
          </a:p>
        </p:txBody>
      </p:sp>
    </p:spTree>
    <p:extLst>
      <p:ext uri="{BB962C8B-B14F-4D97-AF65-F5344CB8AC3E}">
        <p14:creationId xmlns:p14="http://schemas.microsoft.com/office/powerpoint/2010/main" val="131953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it’s planning and development or design and construction, our licensed Professional Engineer is here to assist with the project from start to finish. Our underground utility crews specialize in installing electrical duct banks that are out of site and out of mind. We help to power your everyday. </a:t>
            </a:r>
          </a:p>
        </p:txBody>
      </p:sp>
      <p:sp>
        <p:nvSpPr>
          <p:cNvPr id="4" name="Slide Number Placeholder 3"/>
          <p:cNvSpPr>
            <a:spLocks noGrp="1"/>
          </p:cNvSpPr>
          <p:nvPr>
            <p:ph type="sldNum" sz="quarter" idx="5"/>
          </p:nvPr>
        </p:nvSpPr>
        <p:spPr/>
        <p:txBody>
          <a:bodyPr/>
          <a:lstStyle/>
          <a:p>
            <a:fld id="{9BDE43E4-00AB-9948-9E0F-7630B7DEA155}" type="slidenum">
              <a:rPr lang="en-US" smtClean="0"/>
              <a:pPr/>
              <a:t>6</a:t>
            </a:fld>
            <a:endParaRPr lang="en-US" dirty="0"/>
          </a:p>
        </p:txBody>
      </p:sp>
    </p:spTree>
    <p:extLst>
      <p:ext uri="{BB962C8B-B14F-4D97-AF65-F5344CB8AC3E}">
        <p14:creationId xmlns:p14="http://schemas.microsoft.com/office/powerpoint/2010/main" val="177725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ptos" panose="020B0004020202020204" pitchFamily="34" charset="0"/>
              </a:rPr>
              <a:t>Harpers Switching Station is a 20.9-acre pad that is the transition point for the lines coming from offshore and going to Fentress Substation. More than 10,000 loads of materials are to be locally sourced from the Hampton Roads region to help boost local commerce while helping thousands of people in the region economically. Sourcing help from local haulers, parts suppliers, materials suppliers, as well as hotels will build relationships with the community that will be pivotal to help keep this project on schedule. </a:t>
            </a:r>
          </a:p>
          <a:p>
            <a:endParaRPr lang="en-US" dirty="0"/>
          </a:p>
        </p:txBody>
      </p:sp>
      <p:sp>
        <p:nvSpPr>
          <p:cNvPr id="4" name="Slide Number Placeholder 3"/>
          <p:cNvSpPr>
            <a:spLocks noGrp="1"/>
          </p:cNvSpPr>
          <p:nvPr>
            <p:ph type="sldNum" sz="quarter" idx="10"/>
          </p:nvPr>
        </p:nvSpPr>
        <p:spPr/>
        <p:txBody>
          <a:bodyPr/>
          <a:lstStyle/>
          <a:p>
            <a:fld id="{9BDE43E4-00AB-9948-9E0F-7630B7DEA155}" type="slidenum">
              <a:rPr lang="en-US" smtClean="0"/>
              <a:pPr/>
              <a:t>7</a:t>
            </a:fld>
            <a:endParaRPr lang="en-US" dirty="0"/>
          </a:p>
        </p:txBody>
      </p:sp>
    </p:spTree>
    <p:extLst>
      <p:ext uri="{BB962C8B-B14F-4D97-AF65-F5344CB8AC3E}">
        <p14:creationId xmlns:p14="http://schemas.microsoft.com/office/powerpoint/2010/main" val="323651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Fentress Security Fence installation is approximately 2,000 linear ft of 20-foot-tall Level 1 High Security Fence. Bruce Howard Contracting is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Guardiar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approved installer with experience installing high security fences in the Hampton roads region. We will install an anti-dig barrier footing between the perimeter fence foundation and ensure perimeter grounding on both sides of the fence is established. The safety of our team, our subcontractors and the community are our highest priorities. </a:t>
            </a:r>
          </a:p>
          <a:p>
            <a:endParaRPr lang="en-US" dirty="0"/>
          </a:p>
        </p:txBody>
      </p:sp>
      <p:sp>
        <p:nvSpPr>
          <p:cNvPr id="4" name="Slide Number Placeholder 3"/>
          <p:cNvSpPr>
            <a:spLocks noGrp="1"/>
          </p:cNvSpPr>
          <p:nvPr>
            <p:ph type="sldNum" sz="quarter" idx="10"/>
          </p:nvPr>
        </p:nvSpPr>
        <p:spPr/>
        <p:txBody>
          <a:bodyPr/>
          <a:lstStyle/>
          <a:p>
            <a:fld id="{9BDE43E4-00AB-9948-9E0F-7630B7DEA155}" type="slidenum">
              <a:rPr lang="en-US" smtClean="0"/>
              <a:pPr/>
              <a:t>8</a:t>
            </a:fld>
            <a:endParaRPr lang="en-US" dirty="0"/>
          </a:p>
        </p:txBody>
      </p:sp>
    </p:spTree>
    <p:extLst>
      <p:ext uri="{BB962C8B-B14F-4D97-AF65-F5344CB8AC3E}">
        <p14:creationId xmlns:p14="http://schemas.microsoft.com/office/powerpoint/2010/main" val="255578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E43E4-00AB-9948-9E0F-7630B7DEA155}" type="slidenum">
              <a:rPr lang="en-US" smtClean="0"/>
              <a:pPr/>
              <a:t>9</a:t>
            </a:fld>
            <a:endParaRPr lang="en-US" dirty="0"/>
          </a:p>
        </p:txBody>
      </p:sp>
    </p:spTree>
    <p:extLst>
      <p:ext uri="{BB962C8B-B14F-4D97-AF65-F5344CB8AC3E}">
        <p14:creationId xmlns:p14="http://schemas.microsoft.com/office/powerpoint/2010/main" val="244711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427DE3-4624-4E14-93E0-2FE8745AAA07}"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403536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4DB343-1F74-467A-9B04-4DB774C82854}"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338758173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4DB343-1F74-467A-9B04-4DB774C82854}"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237856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4DB343-1F74-467A-9B04-4DB774C82854}"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12098643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4DB343-1F74-467A-9B04-4DB774C82854}"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32458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4DB343-1F74-467A-9B04-4DB774C82854}"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16514691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A5366E-38B5-4A55-ADA0-A4754AFE58FE}"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872762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8CCAF3-C614-4DA2-8FAC-A6D2684B0F58}"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76871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04A8A-C69C-4606-BFA2-7A04607B86C5}"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192346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B0C1FD-72AB-4589-874C-4938FFE05BE9}" type="datetime1">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4080871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ED851A-B5DB-4B24-A258-224376282178}" type="datetime1">
              <a:rPr lang="en-US" smtClean="0"/>
              <a:pPr/>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3954703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D90B1B-D535-4D72-83D1-753FAE82B39E}" type="datetime1">
              <a:rPr lang="en-US" smtClean="0"/>
              <a:pPr/>
              <a:t>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345266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D16C278-8881-45A3-A2A7-0668691F3A91}" type="datetime1">
              <a:rPr lang="en-US" smtClean="0"/>
              <a:pPr/>
              <a:t>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1071027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F87FD-AF31-4282-ABC6-274EF3CB4998}" type="datetime1">
              <a:rPr lang="en-US" smtClean="0"/>
              <a:pPr/>
              <a:t>2/13/2024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120873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F946CD-3578-4098-A5E8-CC405540F873}" type="datetime1">
              <a:rPr lang="en-US" smtClean="0"/>
              <a:pPr/>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309602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4E547A-26EF-4334-AD32-8AF03FA1967B}" type="datetime1">
              <a:rPr lang="en-US" smtClean="0"/>
              <a:pPr/>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41769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4DB343-1F74-467A-9B04-4DB774C82854}" type="datetime1">
              <a:rPr lang="en-US" smtClean="0"/>
              <a:pPr/>
              <a:t>2/13/2024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CA69A197-7FF3-C943-AEFF-C19FCA8B8133}" type="slidenum">
              <a:rPr lang="en-US" smtClean="0"/>
              <a:pPr/>
              <a:t>‹#›</a:t>
            </a:fld>
            <a:endParaRPr lang="en-US" dirty="0"/>
          </a:p>
        </p:txBody>
      </p:sp>
    </p:spTree>
    <p:extLst>
      <p:ext uri="{BB962C8B-B14F-4D97-AF65-F5344CB8AC3E}">
        <p14:creationId xmlns:p14="http://schemas.microsoft.com/office/powerpoint/2010/main" val="227588174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11" Type="http://schemas.openxmlformats.org/officeDocument/2006/relationships/image" Target="../media/image1.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11"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xml"/><Relationship Id="rId7" Type="http://schemas.openxmlformats.org/officeDocument/2006/relationships/image" Target="../media/image20.jpeg"/><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1556" y="2871582"/>
            <a:ext cx="7004125" cy="2425390"/>
          </a:xfrm>
        </p:spPr>
        <p:txBody>
          <a:bodyPr>
            <a:normAutofit fontScale="70000" lnSpcReduction="20000"/>
          </a:bodyPr>
          <a:lstStyle/>
          <a:p>
            <a:pPr algn="ctr"/>
            <a:r>
              <a:rPr lang="en-US" sz="6400" b="1" dirty="0">
                <a:solidFill>
                  <a:schemeClr val="tx1"/>
                </a:solidFill>
                <a:latin typeface="+mj-lt"/>
              </a:rPr>
              <a:t>Harpers Site Prep </a:t>
            </a:r>
          </a:p>
          <a:p>
            <a:pPr algn="ctr"/>
            <a:r>
              <a:rPr lang="en-US" sz="6400" b="1" dirty="0">
                <a:solidFill>
                  <a:schemeClr val="tx1"/>
                </a:solidFill>
                <a:latin typeface="+mj-lt"/>
              </a:rPr>
              <a:t>&amp;</a:t>
            </a:r>
          </a:p>
          <a:p>
            <a:pPr algn="ctr"/>
            <a:r>
              <a:rPr lang="en-US" sz="6400" b="1" dirty="0">
                <a:solidFill>
                  <a:schemeClr val="tx1"/>
                </a:solidFill>
                <a:latin typeface="+mj-lt"/>
              </a:rPr>
              <a:t>Fentress Security Fence</a:t>
            </a:r>
            <a:endParaRPr lang="en-US" sz="6600" dirty="0">
              <a:solidFill>
                <a:schemeClr val="tx1"/>
              </a:solidFill>
            </a:endParaRPr>
          </a:p>
          <a:p>
            <a:pPr algn="ctr"/>
            <a:endParaRPr lang="en-US" sz="6600" dirty="0"/>
          </a:p>
          <a:p>
            <a:pPr algn="ctr"/>
            <a:endParaRPr lang="en-US" sz="6400" b="1" dirty="0">
              <a:solidFill>
                <a:schemeClr val="tx1"/>
              </a:solidFill>
              <a:latin typeface="+mj-lt"/>
            </a:endParaRPr>
          </a:p>
        </p:txBody>
      </p:sp>
      <p:pic>
        <p:nvPicPr>
          <p:cNvPr id="4" name="Picture 3" descr="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9163" y="295419"/>
            <a:ext cx="2993639" cy="2052782"/>
          </a:xfrm>
          <a:prstGeom prst="rect">
            <a:avLst/>
          </a:prstGeom>
        </p:spPr>
      </p:pic>
      <p:pic>
        <p:nvPicPr>
          <p:cNvPr id="72" name="Audio 71">
            <a:hlinkClick r:id="" action="ppaction://media"/>
            <a:extLst>
              <a:ext uri="{FF2B5EF4-FFF2-40B4-BE49-F238E27FC236}">
                <a16:creationId xmlns:a16="http://schemas.microsoft.com/office/drawing/2014/main" id="{F2EF3787-CF50-F064-9523-B2D3417286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57407796"/>
      </p:ext>
    </p:extLst>
  </p:cSld>
  <p:clrMapOvr>
    <a:masterClrMapping/>
  </p:clrMapOvr>
  <mc:AlternateContent xmlns:mc="http://schemas.openxmlformats.org/markup-compatibility/2006" xmlns:p14="http://schemas.microsoft.com/office/powerpoint/2010/main">
    <mc:Choice Requires="p14">
      <p:transition spd="slow" p14:dur="2000" advTm="23559"/>
    </mc:Choice>
    <mc:Fallback xmlns="">
      <p:transition spd="slow" advTm="2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C062F-0F0A-C58C-D756-433312CB6D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65004D-1F98-DAE9-EBAE-16D6DCF1133C}"/>
              </a:ext>
            </a:extLst>
          </p:cNvPr>
          <p:cNvSpPr>
            <a:spLocks noGrp="1"/>
          </p:cNvSpPr>
          <p:nvPr>
            <p:ph type="title"/>
          </p:nvPr>
        </p:nvSpPr>
        <p:spPr>
          <a:xfrm>
            <a:off x="874041" y="767161"/>
            <a:ext cx="6634133" cy="766083"/>
          </a:xfrm>
        </p:spPr>
        <p:txBody>
          <a:bodyPr>
            <a:normAutofit/>
          </a:bodyPr>
          <a:lstStyle/>
          <a:p>
            <a:pPr algn="ctr"/>
            <a:r>
              <a:rPr lang="en-US" b="1" u="sng" cap="all" dirty="0">
                <a:solidFill>
                  <a:srgbClr val="C00000"/>
                </a:solidFill>
              </a:rPr>
              <a:t>Thank you!</a:t>
            </a:r>
          </a:p>
        </p:txBody>
      </p:sp>
      <p:sp>
        <p:nvSpPr>
          <p:cNvPr id="2" name="Content Placeholder 1">
            <a:extLst>
              <a:ext uri="{FF2B5EF4-FFF2-40B4-BE49-F238E27FC236}">
                <a16:creationId xmlns:a16="http://schemas.microsoft.com/office/drawing/2014/main" id="{BEA76E68-5935-8B68-1A5E-577E497AD8A2}"/>
              </a:ext>
            </a:extLst>
          </p:cNvPr>
          <p:cNvSpPr>
            <a:spLocks noGrp="1"/>
          </p:cNvSpPr>
          <p:nvPr>
            <p:ph idx="1"/>
          </p:nvPr>
        </p:nvSpPr>
        <p:spPr>
          <a:xfrm>
            <a:off x="691321" y="1386674"/>
            <a:ext cx="7142923" cy="5106202"/>
          </a:xfrm>
        </p:spPr>
        <p:txBody>
          <a:bodyPr vert="horz" lIns="91440" tIns="45720" rIns="91440" bIns="45720" rtlCol="0" anchor="t">
            <a:normAutofit/>
          </a:bodyPr>
          <a:lstStyle/>
          <a:p>
            <a:pPr marL="0" indent="0" algn="ctr">
              <a:buNone/>
            </a:pPr>
            <a:endParaRPr lang="en-US" dirty="0"/>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7F13E3-3567-8F67-0769-11CABE093DBA}"/>
              </a:ext>
            </a:extLst>
          </p:cNvPr>
          <p:cNvSpPr>
            <a:spLocks noGrp="1"/>
          </p:cNvSpPr>
          <p:nvPr>
            <p:ph type="sldNum" sz="quarter" idx="12"/>
          </p:nvPr>
        </p:nvSpPr>
        <p:spPr>
          <a:xfrm>
            <a:off x="8403771" y="6492875"/>
            <a:ext cx="740229" cy="365125"/>
          </a:xfrm>
        </p:spPr>
        <p:txBody>
          <a:bodyPr/>
          <a:lstStyle/>
          <a:p>
            <a:endParaRPr lang="en-US" sz="1100" dirty="0">
              <a:solidFill>
                <a:schemeClr val="bg1"/>
              </a:solidFill>
            </a:endParaRPr>
          </a:p>
        </p:txBody>
      </p:sp>
      <p:sp>
        <p:nvSpPr>
          <p:cNvPr id="5" name="TextBox 4">
            <a:extLst>
              <a:ext uri="{FF2B5EF4-FFF2-40B4-BE49-F238E27FC236}">
                <a16:creationId xmlns:a16="http://schemas.microsoft.com/office/drawing/2014/main" id="{567FB8C1-3354-41B0-5C70-8C2AD81BB5F8}"/>
              </a:ext>
            </a:extLst>
          </p:cNvPr>
          <p:cNvSpPr txBox="1"/>
          <p:nvPr/>
        </p:nvSpPr>
        <p:spPr>
          <a:xfrm>
            <a:off x="6274126" y="4275239"/>
            <a:ext cx="184731" cy="369332"/>
          </a:xfrm>
          <a:prstGeom prst="rect">
            <a:avLst/>
          </a:prstGeom>
          <a:noFill/>
        </p:spPr>
        <p:txBody>
          <a:bodyPr wrap="none" rtlCol="0">
            <a:spAutoFit/>
          </a:bodyPr>
          <a:lstStyle/>
          <a:p>
            <a:endParaRPr lang="en-US" dirty="0"/>
          </a:p>
        </p:txBody>
      </p:sp>
      <p:pic>
        <p:nvPicPr>
          <p:cNvPr id="16" name="Audio 15">
            <a:hlinkClick r:id="" action="ppaction://media"/>
            <a:extLst>
              <a:ext uri="{FF2B5EF4-FFF2-40B4-BE49-F238E27FC236}">
                <a16:creationId xmlns:a16="http://schemas.microsoft.com/office/drawing/2014/main" id="{0F42FE03-D55E-4478-5A43-D349D67178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20" name="Picture 19">
            <a:extLst>
              <a:ext uri="{FF2B5EF4-FFF2-40B4-BE49-F238E27FC236}">
                <a16:creationId xmlns:a16="http://schemas.microsoft.com/office/drawing/2014/main" id="{4672FB5C-F78C-8F39-8488-AA3DE8BE92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4601" y="2165317"/>
            <a:ext cx="6056361" cy="2815479"/>
          </a:xfrm>
          <a:prstGeom prst="rect">
            <a:avLst/>
          </a:prstGeom>
        </p:spPr>
      </p:pic>
    </p:spTree>
    <p:extLst>
      <p:ext uri="{BB962C8B-B14F-4D97-AF65-F5344CB8AC3E}">
        <p14:creationId xmlns:p14="http://schemas.microsoft.com/office/powerpoint/2010/main" val="127549822"/>
      </p:ext>
    </p:extLst>
  </p:cSld>
  <p:clrMapOvr>
    <a:masterClrMapping/>
  </p:clrMapOvr>
  <mc:AlternateContent xmlns:mc="http://schemas.openxmlformats.org/markup-compatibility/2006">
    <mc:Choice xmlns:p14="http://schemas.microsoft.com/office/powerpoint/2010/main" Requires="p14">
      <p:transition spd="slow" p14:dur="2000" advTm="5828"/>
    </mc:Choice>
    <mc:Fallback>
      <p:transition spd="slow" advTm="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jpg">
            <a:extLst>
              <a:ext uri="{FF2B5EF4-FFF2-40B4-BE49-F238E27FC236}">
                <a16:creationId xmlns:a16="http://schemas.microsoft.com/office/drawing/2014/main" id="{0F9D60F9-87A9-45C9-99EB-665C66E4115D}"/>
              </a:ext>
            </a:extLst>
          </p:cNvPr>
          <p:cNvPicPr>
            <a:picLocks noChangeAspect="1"/>
          </p:cNvPicPr>
          <p:nvPr/>
        </p:nvPicPr>
        <p:blipFill>
          <a:blip r:embed="rId5" cstate="screen">
            <a:lum bright="70000" contrast="-70000"/>
            <a:extLst>
              <a:ext uri="{BEBA8EAE-BF5A-486C-A8C5-ECC9F3942E4B}">
                <a14:imgProps xmlns:a14="http://schemas.microsoft.com/office/drawing/2010/main">
                  <a14:imgLayer r:embed="rId6">
                    <a14:imgEffect>
                      <a14:artisticCrisscrossEtching trans="60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2503714" y="2062450"/>
            <a:ext cx="4136571" cy="2783115"/>
          </a:xfrm>
          <a:prstGeom prst="rect">
            <a:avLst/>
          </a:prstGeom>
        </p:spPr>
      </p:pic>
      <p:sp>
        <p:nvSpPr>
          <p:cNvPr id="3" name="Title 2"/>
          <p:cNvSpPr>
            <a:spLocks noGrp="1"/>
          </p:cNvSpPr>
          <p:nvPr>
            <p:ph type="title"/>
          </p:nvPr>
        </p:nvSpPr>
        <p:spPr>
          <a:xfrm>
            <a:off x="710884" y="399229"/>
            <a:ext cx="6634133" cy="766083"/>
          </a:xfrm>
        </p:spPr>
        <p:txBody>
          <a:bodyPr>
            <a:normAutofit/>
          </a:bodyPr>
          <a:lstStyle/>
          <a:p>
            <a:r>
              <a:rPr lang="en-US" b="1" u="sng" cap="all" dirty="0">
                <a:solidFill>
                  <a:srgbClr val="C00000"/>
                </a:solidFill>
              </a:rPr>
              <a:t>Background</a:t>
            </a:r>
          </a:p>
        </p:txBody>
      </p:sp>
      <p:sp>
        <p:nvSpPr>
          <p:cNvPr id="2" name="Content Placeholder 1"/>
          <p:cNvSpPr>
            <a:spLocks noGrp="1"/>
          </p:cNvSpPr>
          <p:nvPr>
            <p:ph idx="1"/>
          </p:nvPr>
        </p:nvSpPr>
        <p:spPr>
          <a:xfrm>
            <a:off x="546849" y="1507481"/>
            <a:ext cx="7856922" cy="4327290"/>
          </a:xfrm>
        </p:spPr>
        <p:txBody>
          <a:bodyPr vert="horz" lIns="91440" tIns="45720" rIns="91440" bIns="45720" rtlCol="0" anchor="t">
            <a:normAutofit/>
          </a:bodyPr>
          <a:lstStyle/>
          <a:p>
            <a:pPr>
              <a:buFont typeface="Wingdings" panose="05000000000000000000" pitchFamily="2" charset="2"/>
              <a:buChar char="§"/>
            </a:pPr>
            <a:r>
              <a:rPr lang="en-US" dirty="0"/>
              <a:t>Founded in 1998</a:t>
            </a:r>
          </a:p>
          <a:p>
            <a:pPr>
              <a:buFont typeface="Wingdings" panose="05000000000000000000" pitchFamily="2" charset="2"/>
              <a:buChar char="§"/>
            </a:pPr>
            <a:r>
              <a:rPr lang="en-US" dirty="0"/>
              <a:t>Headquarters located in Charles City, VA</a:t>
            </a:r>
          </a:p>
          <a:p>
            <a:pPr>
              <a:buFont typeface="Wingdings" panose="05000000000000000000" pitchFamily="2" charset="2"/>
              <a:buChar char="§"/>
            </a:pPr>
            <a:r>
              <a:rPr lang="en-US" dirty="0"/>
              <a:t>State Certified in Virginia as a Small Woman Owned Business (SWaM)</a:t>
            </a:r>
          </a:p>
          <a:p>
            <a:pPr>
              <a:buFont typeface="Wingdings" panose="05000000000000000000" pitchFamily="2" charset="2"/>
              <a:buChar char="§"/>
            </a:pPr>
            <a:r>
              <a:rPr lang="en-US" dirty="0"/>
              <a:t>Federally Certified as a Woman Owned Small Business (WOSB) and Women’s Business Enterprise (WBE)</a:t>
            </a:r>
          </a:p>
          <a:p>
            <a:pPr>
              <a:buFont typeface="Wingdings" panose="05000000000000000000" pitchFamily="2" charset="2"/>
              <a:buChar char="§"/>
            </a:pPr>
            <a:r>
              <a:rPr lang="en-US" dirty="0"/>
              <a:t>Licensed Class A Contractor in these Geographic Areas: DC, MD, VA, WVA, NC, SC</a:t>
            </a:r>
          </a:p>
          <a:p>
            <a:pPr>
              <a:buFont typeface="Wingdings" panose="05000000000000000000" pitchFamily="2" charset="2"/>
              <a:buChar char="§"/>
            </a:pPr>
            <a:r>
              <a:rPr lang="en-US" dirty="0"/>
              <a:t>Professional Engineer is Licensed in these Geographic Areas: VA, NC</a:t>
            </a:r>
          </a:p>
          <a:p>
            <a:pPr>
              <a:buFont typeface="Wingdings" panose="05000000000000000000" pitchFamily="2" charset="2"/>
              <a:buChar char="§"/>
            </a:pPr>
            <a:r>
              <a:rPr lang="en-US" dirty="0"/>
              <a:t>Dominion Energy's System - 20 years</a:t>
            </a:r>
          </a:p>
        </p:txBody>
      </p:sp>
      <p:sp>
        <p:nvSpPr>
          <p:cNvPr id="4" name="Slide Number Placeholder 3"/>
          <p:cNvSpPr>
            <a:spLocks noGrp="1"/>
          </p:cNvSpPr>
          <p:nvPr>
            <p:ph type="sldNum" sz="quarter" idx="12"/>
          </p:nvPr>
        </p:nvSpPr>
        <p:spPr>
          <a:xfrm>
            <a:off x="8403771" y="6492875"/>
            <a:ext cx="740229" cy="365125"/>
          </a:xfrm>
        </p:spPr>
        <p:txBody>
          <a:bodyPr/>
          <a:lstStyle/>
          <a:p>
            <a:endParaRPr lang="en-US" sz="1100" dirty="0">
              <a:solidFill>
                <a:schemeClr val="bg1"/>
              </a:solidFill>
            </a:endParaRPr>
          </a:p>
        </p:txBody>
      </p:sp>
      <p:pic>
        <p:nvPicPr>
          <p:cNvPr id="6" name="Picture 5" descr="A blue and green rectangular sign with white text&#10;&#10;Description automatically generated">
            <a:extLst>
              <a:ext uri="{FF2B5EF4-FFF2-40B4-BE49-F238E27FC236}">
                <a16:creationId xmlns:a16="http://schemas.microsoft.com/office/drawing/2014/main" id="{DDE9C04A-08B7-7E98-98B5-AFF1EFB2B3F2}"/>
              </a:ext>
            </a:extLst>
          </p:cNvPr>
          <p:cNvPicPr>
            <a:picLocks noChangeAspect="1"/>
          </p:cNvPicPr>
          <p:nvPr/>
        </p:nvPicPr>
        <p:blipFill>
          <a:blip r:embed="rId7">
            <a:alphaModFix/>
          </a:blip>
          <a:stretch>
            <a:fillRect/>
          </a:stretch>
        </p:blipFill>
        <p:spPr>
          <a:xfrm>
            <a:off x="3014879" y="5680824"/>
            <a:ext cx="2752078" cy="777947"/>
          </a:xfrm>
          <a:prstGeom prst="rect">
            <a:avLst/>
          </a:prstGeom>
          <a:effectLst>
            <a:outerShdw blurRad="50800" dist="50800" dir="5400000" algn="ctr" rotWithShape="0">
              <a:srgbClr val="000000">
                <a:alpha val="0"/>
              </a:srgbClr>
            </a:outerShdw>
          </a:effectLst>
        </p:spPr>
      </p:pic>
      <p:pic>
        <p:nvPicPr>
          <p:cNvPr id="32" name="Audio 31">
            <a:hlinkClick r:id="" action="ppaction://media"/>
            <a:extLst>
              <a:ext uri="{FF2B5EF4-FFF2-40B4-BE49-F238E27FC236}">
                <a16:creationId xmlns:a16="http://schemas.microsoft.com/office/drawing/2014/main" id="{4DC6847F-599F-877E-006F-CB91A3F6B44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6929992" y="4119540"/>
            <a:ext cx="2057400" cy="2057400"/>
          </a:xfrm>
          <a:prstGeom prst="ellipse">
            <a:avLst/>
          </a:prstGeom>
        </p:spPr>
      </p:pic>
    </p:spTree>
    <p:extLst>
      <p:ext uri="{BB962C8B-B14F-4D97-AF65-F5344CB8AC3E}">
        <p14:creationId xmlns:p14="http://schemas.microsoft.com/office/powerpoint/2010/main" val="1166765841"/>
      </p:ext>
    </p:extLst>
  </p:cSld>
  <p:clrMapOvr>
    <a:masterClrMapping/>
  </p:clrMapOvr>
  <mc:AlternateContent xmlns:mc="http://schemas.openxmlformats.org/markup-compatibility/2006" xmlns:p14="http://schemas.microsoft.com/office/powerpoint/2010/main">
    <mc:Choice Requires="p14">
      <p:transition spd="slow" p14:dur="2000" advTm="43889"/>
    </mc:Choice>
    <mc:Fallback xmlns="">
      <p:transition spd="slow" advTm="4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jpg">
            <a:extLst>
              <a:ext uri="{FF2B5EF4-FFF2-40B4-BE49-F238E27FC236}">
                <a16:creationId xmlns:a16="http://schemas.microsoft.com/office/drawing/2014/main" id="{0F9D60F9-87A9-45C9-99EB-665C66E4115D}"/>
              </a:ext>
            </a:extLst>
          </p:cNvPr>
          <p:cNvPicPr>
            <a:picLocks noChangeAspect="1"/>
          </p:cNvPicPr>
          <p:nvPr/>
        </p:nvPicPr>
        <p:blipFill>
          <a:blip r:embed="rId5" cstate="screen">
            <a:lum bright="70000" contrast="-70000"/>
            <a:extLst>
              <a:ext uri="{BEBA8EAE-BF5A-486C-A8C5-ECC9F3942E4B}">
                <a14:imgProps xmlns:a14="http://schemas.microsoft.com/office/drawing/2010/main">
                  <a14:imgLayer r:embed="rId6">
                    <a14:imgEffect>
                      <a14:artisticCrisscrossEtching trans="60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2503714" y="2062450"/>
            <a:ext cx="4136571" cy="2783115"/>
          </a:xfrm>
          <a:prstGeom prst="rect">
            <a:avLst/>
          </a:prstGeom>
        </p:spPr>
      </p:pic>
      <p:sp>
        <p:nvSpPr>
          <p:cNvPr id="3" name="Title 2"/>
          <p:cNvSpPr>
            <a:spLocks noGrp="1"/>
          </p:cNvSpPr>
          <p:nvPr>
            <p:ph type="title"/>
          </p:nvPr>
        </p:nvSpPr>
        <p:spPr>
          <a:xfrm>
            <a:off x="710884" y="357039"/>
            <a:ext cx="6634133" cy="766083"/>
          </a:xfrm>
        </p:spPr>
        <p:txBody>
          <a:bodyPr>
            <a:normAutofit/>
          </a:bodyPr>
          <a:lstStyle/>
          <a:p>
            <a:r>
              <a:rPr lang="en-US" b="1" u="sng" cap="all" dirty="0">
                <a:solidFill>
                  <a:srgbClr val="C00000"/>
                </a:solidFill>
              </a:rPr>
              <a:t>Meet the team</a:t>
            </a:r>
          </a:p>
        </p:txBody>
      </p:sp>
      <p:sp>
        <p:nvSpPr>
          <p:cNvPr id="2" name="Content Placeholder 1"/>
          <p:cNvSpPr>
            <a:spLocks noGrp="1"/>
          </p:cNvSpPr>
          <p:nvPr>
            <p:ph idx="1"/>
          </p:nvPr>
        </p:nvSpPr>
        <p:spPr>
          <a:xfrm>
            <a:off x="710884" y="1300105"/>
            <a:ext cx="7142923" cy="4852119"/>
          </a:xfrm>
        </p:spPr>
        <p:txBody>
          <a:bodyPr vert="horz" lIns="91440" tIns="45720" rIns="91440" bIns="45720" rtlCol="0" anchor="t">
            <a:normAutofit fontScale="92500" lnSpcReduction="20000"/>
          </a:bodyPr>
          <a:lstStyle/>
          <a:p>
            <a:r>
              <a:rPr lang="en-US" dirty="0"/>
              <a:t>Betty Howard  </a:t>
            </a:r>
            <a:r>
              <a:rPr lang="en-US" sz="1200" dirty="0"/>
              <a:t>President</a:t>
            </a:r>
          </a:p>
          <a:p>
            <a:r>
              <a:rPr lang="en-US" dirty="0"/>
              <a:t>Bruce Howard Sr. &amp; Bruce Howard Jr.  </a:t>
            </a:r>
            <a:r>
              <a:rPr lang="en-US" sz="1200" dirty="0"/>
              <a:t>Vice President’s</a:t>
            </a:r>
            <a:endParaRPr lang="en-US" sz="1800" dirty="0"/>
          </a:p>
          <a:p>
            <a:r>
              <a:rPr lang="en-US" dirty="0"/>
              <a:t>Warren Rice  </a:t>
            </a:r>
            <a:r>
              <a:rPr lang="en-US" sz="1200" dirty="0"/>
              <a:t>Head Safety Officer, Authorized OSHA 500 &amp; 501 Instructor</a:t>
            </a:r>
          </a:p>
          <a:p>
            <a:r>
              <a:rPr lang="en-US" dirty="0"/>
              <a:t>Daniel Rickmond </a:t>
            </a:r>
            <a:r>
              <a:rPr lang="en-US" sz="1200" dirty="0"/>
              <a:t>Director of Engineering </a:t>
            </a:r>
          </a:p>
          <a:p>
            <a:r>
              <a:rPr lang="en-US" dirty="0"/>
              <a:t>Cody Adkins  </a:t>
            </a:r>
            <a:r>
              <a:rPr lang="en-US" sz="1200" dirty="0"/>
              <a:t>Project Manager Site Prep</a:t>
            </a:r>
          </a:p>
          <a:p>
            <a:r>
              <a:rPr lang="en-US" dirty="0"/>
              <a:t>Steve Weagle </a:t>
            </a:r>
            <a:r>
              <a:rPr lang="en-US" sz="1200" dirty="0"/>
              <a:t>Director of Operations </a:t>
            </a:r>
            <a:endParaRPr lang="en-US" dirty="0"/>
          </a:p>
          <a:p>
            <a:r>
              <a:rPr lang="en-US" dirty="0"/>
              <a:t>Mike Willis </a:t>
            </a:r>
            <a:r>
              <a:rPr lang="en-US" sz="1200" dirty="0"/>
              <a:t>Estimator </a:t>
            </a:r>
          </a:p>
          <a:p>
            <a:r>
              <a:rPr lang="en-US" dirty="0"/>
              <a:t>Chelsea Sachs </a:t>
            </a:r>
            <a:r>
              <a:rPr lang="en-US" sz="1200" dirty="0"/>
              <a:t>Director of Business Development</a:t>
            </a:r>
          </a:p>
          <a:p>
            <a:r>
              <a:rPr lang="en-US" dirty="0"/>
              <a:t>Diana Lopez-Arenas </a:t>
            </a:r>
            <a:r>
              <a:rPr lang="en-US" sz="1200" dirty="0"/>
              <a:t>Project Manger Underground Utilities </a:t>
            </a:r>
          </a:p>
          <a:p>
            <a:r>
              <a:rPr lang="en-US" dirty="0"/>
              <a:t>Cindy Eacho  </a:t>
            </a:r>
            <a:r>
              <a:rPr lang="en-US" sz="1200" dirty="0"/>
              <a:t>Human Resources </a:t>
            </a:r>
          </a:p>
          <a:p>
            <a:pPr marL="0" indent="0">
              <a:buNone/>
            </a:pPr>
            <a:endParaRPr lang="en-US" sz="1200" dirty="0"/>
          </a:p>
          <a:p>
            <a:pPr marL="0" indent="0">
              <a:buNone/>
            </a:pPr>
            <a:r>
              <a:rPr lang="en-US" dirty="0"/>
              <a:t>150 +/- employees </a:t>
            </a:r>
          </a:p>
          <a:p>
            <a:pPr marL="0" indent="0">
              <a:buNone/>
            </a:pPr>
            <a:r>
              <a:rPr lang="en-US" dirty="0"/>
              <a:t>BHCI owns over 300 pieces of heavy equipment </a:t>
            </a:r>
          </a:p>
          <a:p>
            <a:pPr marL="0" indent="0">
              <a:buNone/>
            </a:pPr>
            <a:endParaRPr lang="en-US" sz="1200" dirty="0"/>
          </a:p>
          <a:p>
            <a:pPr marL="0" indent="0">
              <a:buNone/>
            </a:pPr>
            <a:r>
              <a:rPr lang="en-US" dirty="0"/>
              <a:t>“Our most valuable resource is our people.”</a:t>
            </a:r>
          </a:p>
          <a:p>
            <a:pPr marL="0" indent="0">
              <a:buNone/>
            </a:pPr>
            <a:endParaRPr lang="en-US" dirty="0"/>
          </a:p>
          <a:p>
            <a:pPr marL="0" indent="0">
              <a:buNone/>
            </a:pPr>
            <a:endParaRPr lang="en-US" dirty="0"/>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a:xfrm>
            <a:off x="8403771" y="6492875"/>
            <a:ext cx="740229" cy="365125"/>
          </a:xfrm>
        </p:spPr>
        <p:txBody>
          <a:bodyPr/>
          <a:lstStyle/>
          <a:p>
            <a:endParaRPr lang="en-US" sz="1100" dirty="0">
              <a:solidFill>
                <a:schemeClr val="bg1"/>
              </a:solidFill>
            </a:endParaRPr>
          </a:p>
        </p:txBody>
      </p:sp>
      <p:sp>
        <p:nvSpPr>
          <p:cNvPr id="5" name="TextBox 4">
            <a:extLst>
              <a:ext uri="{FF2B5EF4-FFF2-40B4-BE49-F238E27FC236}">
                <a16:creationId xmlns:a16="http://schemas.microsoft.com/office/drawing/2014/main" id="{B553D017-5BC0-4AA5-98A9-29505D156917}"/>
              </a:ext>
            </a:extLst>
          </p:cNvPr>
          <p:cNvSpPr txBox="1"/>
          <p:nvPr/>
        </p:nvSpPr>
        <p:spPr>
          <a:xfrm>
            <a:off x="6274126" y="4275239"/>
            <a:ext cx="184731" cy="369332"/>
          </a:xfrm>
          <a:prstGeom prst="rect">
            <a:avLst/>
          </a:prstGeom>
          <a:noFill/>
        </p:spPr>
        <p:txBody>
          <a:bodyPr wrap="none" rtlCol="0">
            <a:spAutoFit/>
          </a:bodyPr>
          <a:lstStyle/>
          <a:p>
            <a:endParaRPr lang="en-US" dirty="0"/>
          </a:p>
        </p:txBody>
      </p:sp>
      <p:pic>
        <p:nvPicPr>
          <p:cNvPr id="18" name="Audio 17">
            <a:hlinkClick r:id="" action="ppaction://media"/>
            <a:extLst>
              <a:ext uri="{FF2B5EF4-FFF2-40B4-BE49-F238E27FC236}">
                <a16:creationId xmlns:a16="http://schemas.microsoft.com/office/drawing/2014/main" id="{17FA758A-6B92-DCD7-7281-E4E78D5FE1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6918368" y="5300507"/>
            <a:ext cx="2057400" cy="2057400"/>
          </a:xfrm>
          <a:prstGeom prst="ellipse">
            <a:avLst/>
          </a:prstGeom>
        </p:spPr>
      </p:pic>
      <p:pic>
        <p:nvPicPr>
          <p:cNvPr id="6" name="Picture 2">
            <a:extLst>
              <a:ext uri="{FF2B5EF4-FFF2-40B4-BE49-F238E27FC236}">
                <a16:creationId xmlns:a16="http://schemas.microsoft.com/office/drawing/2014/main" id="{055E00B1-E13A-CA02-49B8-BB7016BED5F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82673" y="3673375"/>
            <a:ext cx="3124687" cy="234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204681"/>
      </p:ext>
    </p:extLst>
  </p:cSld>
  <p:clrMapOvr>
    <a:masterClrMapping/>
  </p:clrMapOvr>
  <mc:AlternateContent xmlns:mc="http://schemas.openxmlformats.org/markup-compatibility/2006" xmlns:p14="http://schemas.microsoft.com/office/powerpoint/2010/main">
    <mc:Choice Requires="p14">
      <p:transition spd="slow" p14:dur="2000" advTm="32618"/>
    </mc:Choice>
    <mc:Fallback xmlns="">
      <p:transition spd="slow" advTm="3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0591-B9B0-549B-E69D-490B1527C25C}"/>
              </a:ext>
            </a:extLst>
          </p:cNvPr>
          <p:cNvSpPr>
            <a:spLocks noGrp="1"/>
          </p:cNvSpPr>
          <p:nvPr>
            <p:ph type="title"/>
          </p:nvPr>
        </p:nvSpPr>
        <p:spPr>
          <a:xfrm>
            <a:off x="1127368" y="167751"/>
            <a:ext cx="1775714" cy="685181"/>
          </a:xfrm>
        </p:spPr>
        <p:txBody>
          <a:bodyPr>
            <a:normAutofit fontScale="90000"/>
          </a:bodyPr>
          <a:lstStyle/>
          <a:p>
            <a:r>
              <a:rPr lang="en-US" sz="3200" b="1" cap="all" dirty="0">
                <a:solidFill>
                  <a:srgbClr val="C00000"/>
                </a:solidFill>
              </a:rPr>
              <a:t>Services  </a:t>
            </a:r>
            <a:endParaRPr lang="en-US" sz="2800" dirty="0"/>
          </a:p>
        </p:txBody>
      </p:sp>
      <p:sp>
        <p:nvSpPr>
          <p:cNvPr id="4" name="Slide Number Placeholder 3">
            <a:extLst>
              <a:ext uri="{FF2B5EF4-FFF2-40B4-BE49-F238E27FC236}">
                <a16:creationId xmlns:a16="http://schemas.microsoft.com/office/drawing/2014/main" id="{60E93306-7D79-68C9-DFE9-5D8AF508584B}"/>
              </a:ext>
            </a:extLst>
          </p:cNvPr>
          <p:cNvSpPr>
            <a:spLocks noGrp="1"/>
          </p:cNvSpPr>
          <p:nvPr>
            <p:ph type="sldNum" sz="quarter" idx="12"/>
          </p:nvPr>
        </p:nvSpPr>
        <p:spPr/>
        <p:txBody>
          <a:bodyPr/>
          <a:lstStyle/>
          <a:p>
            <a:fld id="{CA69A197-7FF3-C943-AEFF-C19FCA8B8133}" type="slidenum">
              <a:rPr lang="en-US" smtClean="0"/>
              <a:pPr/>
              <a:t>4</a:t>
            </a:fld>
            <a:endParaRPr lang="en-US" dirty="0"/>
          </a:p>
        </p:txBody>
      </p:sp>
      <p:sp>
        <p:nvSpPr>
          <p:cNvPr id="9" name="Rectangle 8">
            <a:extLst>
              <a:ext uri="{FF2B5EF4-FFF2-40B4-BE49-F238E27FC236}">
                <a16:creationId xmlns:a16="http://schemas.microsoft.com/office/drawing/2014/main" id="{3A262798-D549-C53A-64D9-13F20020C904}"/>
              </a:ext>
            </a:extLst>
          </p:cNvPr>
          <p:cNvSpPr/>
          <p:nvPr/>
        </p:nvSpPr>
        <p:spPr>
          <a:xfrm rot="5400000">
            <a:off x="4798625" y="465517"/>
            <a:ext cx="3467198" cy="287166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A68E9D-6385-37FB-EC11-A4EFFC290CA2}"/>
              </a:ext>
            </a:extLst>
          </p:cNvPr>
          <p:cNvSpPr/>
          <p:nvPr/>
        </p:nvSpPr>
        <p:spPr>
          <a:xfrm>
            <a:off x="4815292" y="3634949"/>
            <a:ext cx="3433864" cy="2996119"/>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EC5FA50-5D58-F675-BEBE-76CEF6468A10}"/>
              </a:ext>
            </a:extLst>
          </p:cNvPr>
          <p:cNvSpPr/>
          <p:nvPr/>
        </p:nvSpPr>
        <p:spPr>
          <a:xfrm rot="5400000">
            <a:off x="4722880" y="1777747"/>
            <a:ext cx="2431915" cy="248774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BEDEB8D-4450-2A7F-60DA-02E6E81FFD32}"/>
              </a:ext>
            </a:extLst>
          </p:cNvPr>
          <p:cNvSpPr txBox="1"/>
          <p:nvPr/>
        </p:nvSpPr>
        <p:spPr>
          <a:xfrm>
            <a:off x="5457122" y="5960326"/>
            <a:ext cx="2487745" cy="369332"/>
          </a:xfrm>
          <a:prstGeom prst="rect">
            <a:avLst/>
          </a:prstGeom>
          <a:noFill/>
        </p:spPr>
        <p:txBody>
          <a:bodyPr wrap="square" rtlCol="0">
            <a:spAutoFit/>
          </a:bodyPr>
          <a:lstStyle/>
          <a:p>
            <a:r>
              <a:rPr lang="en-US" dirty="0">
                <a:solidFill>
                  <a:schemeClr val="bg1"/>
                </a:solidFill>
              </a:rPr>
              <a:t>FENCE INSTALLATION</a:t>
            </a:r>
          </a:p>
        </p:txBody>
      </p:sp>
      <p:sp>
        <p:nvSpPr>
          <p:cNvPr id="3" name="Rectangle 2">
            <a:extLst>
              <a:ext uri="{FF2B5EF4-FFF2-40B4-BE49-F238E27FC236}">
                <a16:creationId xmlns:a16="http://schemas.microsoft.com/office/drawing/2014/main" id="{A958D9FC-6D82-ABD9-0AE8-26F1CB1EA225}"/>
              </a:ext>
            </a:extLst>
          </p:cNvPr>
          <p:cNvSpPr/>
          <p:nvPr/>
        </p:nvSpPr>
        <p:spPr>
          <a:xfrm>
            <a:off x="283478" y="773348"/>
            <a:ext cx="4165558" cy="2351591"/>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986A38-D3E8-FB6F-B001-3A1878DD4935}"/>
              </a:ext>
            </a:extLst>
          </p:cNvPr>
          <p:cNvSpPr/>
          <p:nvPr/>
        </p:nvSpPr>
        <p:spPr>
          <a:xfrm>
            <a:off x="425904" y="4099004"/>
            <a:ext cx="3891653" cy="265815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FFFFFF"/>
              </a:solidFill>
              <a:latin typeface="Trebuchet MS"/>
              <a:ea typeface="Trebuchet MS"/>
              <a:cs typeface="Trebuchet MS"/>
            </a:endParaRPr>
          </a:p>
          <a:p>
            <a:pPr algn="ctr"/>
            <a:endParaRPr lang="en-US" dirty="0">
              <a:solidFill>
                <a:srgbClr val="FFFFFF"/>
              </a:solidFill>
              <a:latin typeface="Trebuchet MS"/>
              <a:ea typeface="Trebuchet MS"/>
              <a:cs typeface="Trebuchet MS"/>
            </a:endParaRPr>
          </a:p>
          <a:p>
            <a:pPr algn="ctr"/>
            <a:endParaRPr lang="en-US" dirty="0">
              <a:solidFill>
                <a:srgbClr val="FFFFFF"/>
              </a:solidFill>
              <a:latin typeface="Trebuchet MS"/>
              <a:ea typeface="Trebuchet MS"/>
              <a:cs typeface="Trebuchet MS"/>
            </a:endParaRPr>
          </a:p>
          <a:p>
            <a:pPr algn="ctr"/>
            <a:endParaRPr lang="en-US" dirty="0">
              <a:solidFill>
                <a:srgbClr val="FFFFFF"/>
              </a:solidFill>
              <a:latin typeface="Trebuchet MS"/>
              <a:ea typeface="Trebuchet MS"/>
              <a:cs typeface="Trebuchet MS"/>
            </a:endParaRPr>
          </a:p>
          <a:p>
            <a:pPr algn="ctr"/>
            <a:endParaRPr lang="en-US" dirty="0">
              <a:solidFill>
                <a:srgbClr val="FFFFFF"/>
              </a:solidFill>
              <a:latin typeface="Trebuchet MS"/>
              <a:ea typeface="Trebuchet MS"/>
              <a:cs typeface="Trebuchet MS"/>
            </a:endParaRPr>
          </a:p>
          <a:p>
            <a:pPr algn="ctr"/>
            <a:endParaRPr lang="en-US" dirty="0"/>
          </a:p>
        </p:txBody>
      </p:sp>
      <p:sp>
        <p:nvSpPr>
          <p:cNvPr id="5" name="Rectangle 4">
            <a:extLst>
              <a:ext uri="{FF2B5EF4-FFF2-40B4-BE49-F238E27FC236}">
                <a16:creationId xmlns:a16="http://schemas.microsoft.com/office/drawing/2014/main" id="{E1C825E0-7DD5-59D2-292E-6C395E6C97AE}"/>
              </a:ext>
            </a:extLst>
          </p:cNvPr>
          <p:cNvSpPr/>
          <p:nvPr/>
        </p:nvSpPr>
        <p:spPr>
          <a:xfrm>
            <a:off x="734724" y="2100975"/>
            <a:ext cx="2606451" cy="2115985"/>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677EF74-7E19-D523-006D-54281A30EB55}"/>
              </a:ext>
            </a:extLst>
          </p:cNvPr>
          <p:cNvSpPr txBox="1"/>
          <p:nvPr/>
        </p:nvSpPr>
        <p:spPr>
          <a:xfrm>
            <a:off x="4097044" y="2974019"/>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0D8C238A-D521-7A48-D4D6-C39D4503E0A2}"/>
              </a:ext>
            </a:extLst>
          </p:cNvPr>
          <p:cNvSpPr txBox="1"/>
          <p:nvPr/>
        </p:nvSpPr>
        <p:spPr>
          <a:xfrm>
            <a:off x="279653" y="854815"/>
            <a:ext cx="4186091" cy="369332"/>
          </a:xfrm>
          <a:prstGeom prst="rect">
            <a:avLst/>
          </a:prstGeom>
          <a:noFill/>
        </p:spPr>
        <p:txBody>
          <a:bodyPr wrap="square" rtlCol="0">
            <a:spAutoFit/>
          </a:bodyPr>
          <a:lstStyle/>
          <a:p>
            <a:r>
              <a:rPr lang="en-US" dirty="0">
                <a:solidFill>
                  <a:schemeClr val="bg1"/>
                </a:solidFill>
              </a:rPr>
              <a:t>EXCAVATION &amp; GRADING – SITE WORK</a:t>
            </a:r>
          </a:p>
        </p:txBody>
      </p:sp>
      <p:pic>
        <p:nvPicPr>
          <p:cNvPr id="13" name="Picture 12" descr="logo.jpg">
            <a:extLst>
              <a:ext uri="{FF2B5EF4-FFF2-40B4-BE49-F238E27FC236}">
                <a16:creationId xmlns:a16="http://schemas.microsoft.com/office/drawing/2014/main" id="{9FA74A12-B837-FB76-F4EB-4E9129CF00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9153" y="169648"/>
            <a:ext cx="863757" cy="569671"/>
          </a:xfrm>
          <a:prstGeom prst="rect">
            <a:avLst/>
          </a:prstGeom>
        </p:spPr>
      </p:pic>
      <p:pic>
        <p:nvPicPr>
          <p:cNvPr id="33" name="Audio 32">
            <a:hlinkClick r:id="" action="ppaction://media"/>
            <a:extLst>
              <a:ext uri="{FF2B5EF4-FFF2-40B4-BE49-F238E27FC236}">
                <a16:creationId xmlns:a16="http://schemas.microsoft.com/office/drawing/2014/main" id="{EC7A1E57-B728-BB47-3DC8-86736E202FF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19895415"/>
      </p:ext>
    </p:extLst>
  </p:cSld>
  <p:clrMapOvr>
    <a:masterClrMapping/>
  </p:clrMapOvr>
  <mc:AlternateContent xmlns:mc="http://schemas.openxmlformats.org/markup-compatibility/2006" xmlns:p14="http://schemas.microsoft.com/office/powerpoint/2010/main">
    <mc:Choice Requires="p14">
      <p:transition spd="slow" p14:dur="2000" advTm="32536"/>
    </mc:Choice>
    <mc:Fallback xmlns="">
      <p:transition spd="slow" advTm="3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504D-5235-F0D7-D911-11AF1A299953}"/>
              </a:ext>
            </a:extLst>
          </p:cNvPr>
          <p:cNvSpPr>
            <a:spLocks noGrp="1"/>
          </p:cNvSpPr>
          <p:nvPr>
            <p:ph type="title"/>
          </p:nvPr>
        </p:nvSpPr>
        <p:spPr>
          <a:xfrm>
            <a:off x="1169078" y="127690"/>
            <a:ext cx="2043343" cy="670418"/>
          </a:xfrm>
        </p:spPr>
        <p:txBody>
          <a:bodyPr>
            <a:normAutofit fontScale="90000"/>
          </a:bodyPr>
          <a:lstStyle/>
          <a:p>
            <a:r>
              <a:rPr lang="en-US" sz="2800" b="1" cap="all" dirty="0">
                <a:solidFill>
                  <a:srgbClr val="C00000"/>
                </a:solidFill>
              </a:rPr>
              <a:t>Services</a:t>
            </a:r>
            <a:br>
              <a:rPr lang="en-US" sz="2000" b="1" cap="all" dirty="0"/>
            </a:br>
            <a:endParaRPr lang="en-US" b="1" cap="all" dirty="0">
              <a:solidFill>
                <a:srgbClr val="C00000"/>
              </a:solidFill>
            </a:endParaRPr>
          </a:p>
        </p:txBody>
      </p:sp>
      <p:sp>
        <p:nvSpPr>
          <p:cNvPr id="4" name="Slide Number Placeholder 3">
            <a:extLst>
              <a:ext uri="{FF2B5EF4-FFF2-40B4-BE49-F238E27FC236}">
                <a16:creationId xmlns:a16="http://schemas.microsoft.com/office/drawing/2014/main" id="{B7E196D1-5040-DF18-C15F-244DEFD2C7A3}"/>
              </a:ext>
            </a:extLst>
          </p:cNvPr>
          <p:cNvSpPr>
            <a:spLocks noGrp="1"/>
          </p:cNvSpPr>
          <p:nvPr>
            <p:ph type="sldNum" sz="quarter" idx="12"/>
          </p:nvPr>
        </p:nvSpPr>
        <p:spPr/>
        <p:txBody>
          <a:bodyPr/>
          <a:lstStyle/>
          <a:p>
            <a:fld id="{CA69A197-7FF3-C943-AEFF-C19FCA8B8133}" type="slidenum">
              <a:rPr lang="en-US" smtClean="0"/>
              <a:pPr/>
              <a:t>5</a:t>
            </a:fld>
            <a:endParaRPr lang="en-US" dirty="0"/>
          </a:p>
        </p:txBody>
      </p:sp>
      <p:pic>
        <p:nvPicPr>
          <p:cNvPr id="6" name="Content Placeholder 11" descr="A construction site on a mountain&#10;&#10;Description automatically generated">
            <a:extLst>
              <a:ext uri="{FF2B5EF4-FFF2-40B4-BE49-F238E27FC236}">
                <a16:creationId xmlns:a16="http://schemas.microsoft.com/office/drawing/2014/main" id="{4576A199-4A0B-D25F-9F97-545B9C7FA1C6}"/>
              </a:ext>
            </a:extLst>
          </p:cNvPr>
          <p:cNvPicPr>
            <a:picLocks noGrp="1" noChangeAspect="1"/>
          </p:cNvPicPr>
          <p:nvPr>
            <p:ph idx="1"/>
          </p:nvPr>
        </p:nvPicPr>
        <p:blipFill>
          <a:blip r:embed="rId5"/>
          <a:stretch>
            <a:fillRect/>
          </a:stretch>
        </p:blipFill>
        <p:spPr>
          <a:xfrm>
            <a:off x="247521" y="856358"/>
            <a:ext cx="3101998" cy="2611629"/>
          </a:xfrm>
        </p:spPr>
      </p:pic>
      <p:sp>
        <p:nvSpPr>
          <p:cNvPr id="8" name="Oval 7">
            <a:extLst>
              <a:ext uri="{FF2B5EF4-FFF2-40B4-BE49-F238E27FC236}">
                <a16:creationId xmlns:a16="http://schemas.microsoft.com/office/drawing/2014/main" id="{35865BBB-4EFC-BBF6-0E96-096051255923}"/>
              </a:ext>
            </a:extLst>
          </p:cNvPr>
          <p:cNvSpPr/>
          <p:nvPr/>
        </p:nvSpPr>
        <p:spPr>
          <a:xfrm>
            <a:off x="2577423" y="676469"/>
            <a:ext cx="2814647" cy="261162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206FC18-8D58-1C35-BCA6-5639BE1162B9}"/>
              </a:ext>
            </a:extLst>
          </p:cNvPr>
          <p:cNvSpPr txBox="1"/>
          <p:nvPr/>
        </p:nvSpPr>
        <p:spPr>
          <a:xfrm>
            <a:off x="821030" y="997592"/>
            <a:ext cx="3968885" cy="369332"/>
          </a:xfrm>
          <a:prstGeom prst="rect">
            <a:avLst/>
          </a:prstGeom>
          <a:noFill/>
        </p:spPr>
        <p:txBody>
          <a:bodyPr wrap="square" rtlCol="0">
            <a:spAutoFit/>
          </a:bodyPr>
          <a:lstStyle/>
          <a:p>
            <a:r>
              <a:rPr lang="en-US" sz="1800" b="1" cap="all" dirty="0">
                <a:solidFill>
                  <a:schemeClr val="bg1"/>
                </a:solidFill>
              </a:rPr>
              <a:t>road construction (access)</a:t>
            </a:r>
            <a:endParaRPr lang="en-US" dirty="0">
              <a:solidFill>
                <a:schemeClr val="bg1"/>
              </a:solidFill>
            </a:endParaRPr>
          </a:p>
        </p:txBody>
      </p:sp>
      <p:sp>
        <p:nvSpPr>
          <p:cNvPr id="27" name="Rectangle 26">
            <a:extLst>
              <a:ext uri="{FF2B5EF4-FFF2-40B4-BE49-F238E27FC236}">
                <a16:creationId xmlns:a16="http://schemas.microsoft.com/office/drawing/2014/main" id="{FD119A9F-7DB7-F6AE-CC1C-5C85D0DE2619}"/>
              </a:ext>
            </a:extLst>
          </p:cNvPr>
          <p:cNvSpPr/>
          <p:nvPr/>
        </p:nvSpPr>
        <p:spPr>
          <a:xfrm>
            <a:off x="-34862" y="3974922"/>
            <a:ext cx="2684898" cy="2497127"/>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jpg">
            <a:extLst>
              <a:ext uri="{FF2B5EF4-FFF2-40B4-BE49-F238E27FC236}">
                <a16:creationId xmlns:a16="http://schemas.microsoft.com/office/drawing/2014/main" id="{E8C4ABDA-F439-322B-EDDF-715AAE7D1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5699" y="180799"/>
            <a:ext cx="863757" cy="569671"/>
          </a:xfrm>
          <a:prstGeom prst="rect">
            <a:avLst/>
          </a:prstGeom>
        </p:spPr>
      </p:pic>
      <p:pic>
        <p:nvPicPr>
          <p:cNvPr id="3" name="Picture 7">
            <a:extLst>
              <a:ext uri="{FF2B5EF4-FFF2-40B4-BE49-F238E27FC236}">
                <a16:creationId xmlns:a16="http://schemas.microsoft.com/office/drawing/2014/main" id="{415435E7-6ABE-7425-66A5-549A408E3A7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87744" y="3654263"/>
            <a:ext cx="3984732" cy="278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extLst>
              <a:ext uri="{FF2B5EF4-FFF2-40B4-BE49-F238E27FC236}">
                <a16:creationId xmlns:a16="http://schemas.microsoft.com/office/drawing/2014/main" id="{3745DE29-411B-F0C8-5D37-472512902ECE}"/>
              </a:ext>
            </a:extLst>
          </p:cNvPr>
          <p:cNvSpPr/>
          <p:nvPr/>
        </p:nvSpPr>
        <p:spPr>
          <a:xfrm>
            <a:off x="5574072" y="109098"/>
            <a:ext cx="3212076" cy="3807728"/>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FB25278-0F0F-DF76-59CF-B7F3A28879FA}"/>
              </a:ext>
            </a:extLst>
          </p:cNvPr>
          <p:cNvSpPr txBox="1"/>
          <p:nvPr/>
        </p:nvSpPr>
        <p:spPr>
          <a:xfrm>
            <a:off x="6058492" y="3443573"/>
            <a:ext cx="2824344" cy="369332"/>
          </a:xfrm>
          <a:prstGeom prst="rect">
            <a:avLst/>
          </a:prstGeom>
          <a:noFill/>
        </p:spPr>
        <p:txBody>
          <a:bodyPr wrap="square" rtlCol="0">
            <a:spAutoFit/>
          </a:bodyPr>
          <a:lstStyle/>
          <a:p>
            <a:r>
              <a:rPr lang="en-US" b="1" dirty="0">
                <a:solidFill>
                  <a:schemeClr val="bg1"/>
                </a:solidFill>
              </a:rPr>
              <a:t>BRIDGE INSTALLATION</a:t>
            </a:r>
          </a:p>
        </p:txBody>
      </p:sp>
      <p:pic>
        <p:nvPicPr>
          <p:cNvPr id="15" name="Audio 14">
            <a:hlinkClick r:id="" action="ppaction://media"/>
            <a:extLst>
              <a:ext uri="{FF2B5EF4-FFF2-40B4-BE49-F238E27FC236}">
                <a16:creationId xmlns:a16="http://schemas.microsoft.com/office/drawing/2014/main" id="{97FF623E-B8F2-6EC1-6399-D51B4C93578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
        <p:nvSpPr>
          <p:cNvPr id="22" name="Rectangle 21">
            <a:extLst>
              <a:ext uri="{FF2B5EF4-FFF2-40B4-BE49-F238E27FC236}">
                <a16:creationId xmlns:a16="http://schemas.microsoft.com/office/drawing/2014/main" id="{E4C73A4A-BE25-8849-75B3-E71E3059329F}"/>
              </a:ext>
            </a:extLst>
          </p:cNvPr>
          <p:cNvSpPr/>
          <p:nvPr/>
        </p:nvSpPr>
        <p:spPr>
          <a:xfrm>
            <a:off x="2337405" y="3526237"/>
            <a:ext cx="2626230" cy="3229761"/>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3" name="TextBox 22">
            <a:extLst>
              <a:ext uri="{FF2B5EF4-FFF2-40B4-BE49-F238E27FC236}">
                <a16:creationId xmlns:a16="http://schemas.microsoft.com/office/drawing/2014/main" id="{A7AC8932-6753-632D-B40B-336636796D94}"/>
              </a:ext>
            </a:extLst>
          </p:cNvPr>
          <p:cNvSpPr txBox="1"/>
          <p:nvPr/>
        </p:nvSpPr>
        <p:spPr>
          <a:xfrm>
            <a:off x="602633" y="5601051"/>
            <a:ext cx="3901169" cy="646331"/>
          </a:xfrm>
          <a:prstGeom prst="rect">
            <a:avLst/>
          </a:prstGeom>
          <a:noFill/>
        </p:spPr>
        <p:txBody>
          <a:bodyPr wrap="square" rtlCol="0">
            <a:spAutoFit/>
          </a:bodyPr>
          <a:lstStyle/>
          <a:p>
            <a:pPr algn="ctr"/>
            <a:r>
              <a:rPr lang="en-US" b="1" dirty="0">
                <a:solidFill>
                  <a:schemeClr val="bg1"/>
                </a:solidFill>
              </a:rPr>
              <a:t>EROSION &amp; SEDIMENT CONTROL INSTALLATION AND MAINTENANCE</a:t>
            </a:r>
          </a:p>
        </p:txBody>
      </p:sp>
    </p:spTree>
    <p:extLst>
      <p:ext uri="{BB962C8B-B14F-4D97-AF65-F5344CB8AC3E}">
        <p14:creationId xmlns:p14="http://schemas.microsoft.com/office/powerpoint/2010/main" val="3601225305"/>
      </p:ext>
    </p:extLst>
  </p:cSld>
  <p:clrMapOvr>
    <a:masterClrMapping/>
  </p:clrMapOvr>
  <mc:AlternateContent xmlns:mc="http://schemas.openxmlformats.org/markup-compatibility/2006" xmlns:p14="http://schemas.microsoft.com/office/powerpoint/2010/main">
    <mc:Choice Requires="p14">
      <p:transition spd="slow" p14:dur="2000" advTm="22255"/>
    </mc:Choice>
    <mc:Fallback xmlns="">
      <p:transition spd="slow" advTm="2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0591-B9B0-549B-E69D-490B1527C25C}"/>
              </a:ext>
            </a:extLst>
          </p:cNvPr>
          <p:cNvSpPr>
            <a:spLocks noGrp="1"/>
          </p:cNvSpPr>
          <p:nvPr>
            <p:ph type="title"/>
          </p:nvPr>
        </p:nvSpPr>
        <p:spPr>
          <a:xfrm>
            <a:off x="3046675" y="84516"/>
            <a:ext cx="1802835" cy="717632"/>
          </a:xfrm>
        </p:spPr>
        <p:txBody>
          <a:bodyPr>
            <a:normAutofit fontScale="90000"/>
          </a:bodyPr>
          <a:lstStyle/>
          <a:p>
            <a:r>
              <a:rPr lang="en-US" sz="3200" b="1" cap="all" dirty="0">
                <a:solidFill>
                  <a:srgbClr val="C00000"/>
                </a:solidFill>
              </a:rPr>
              <a:t> </a:t>
            </a:r>
            <a:r>
              <a:rPr lang="en-US" sz="2800" b="1" cap="all" dirty="0">
                <a:solidFill>
                  <a:srgbClr val="C00000"/>
                </a:solidFill>
              </a:rPr>
              <a:t>Services</a:t>
            </a:r>
            <a:endParaRPr lang="en-US" sz="2800" b="1" u="sng" cap="all" dirty="0">
              <a:solidFill>
                <a:srgbClr val="C00000"/>
              </a:solidFill>
            </a:endParaRPr>
          </a:p>
        </p:txBody>
      </p:sp>
      <p:pic>
        <p:nvPicPr>
          <p:cNvPr id="6" name="Content Placeholder 5" descr="A pipe in a trench&#10;&#10;Description automatically generated with medium confidence">
            <a:extLst>
              <a:ext uri="{FF2B5EF4-FFF2-40B4-BE49-F238E27FC236}">
                <a16:creationId xmlns:a16="http://schemas.microsoft.com/office/drawing/2014/main" id="{77800579-A85C-D8C5-B669-6950DBAE1E80}"/>
              </a:ext>
            </a:extLst>
          </p:cNvPr>
          <p:cNvPicPr>
            <a:picLocks noGrp="1" noChangeAspect="1"/>
          </p:cNvPicPr>
          <p:nvPr>
            <p:ph idx="1"/>
          </p:nvPr>
        </p:nvPicPr>
        <p:blipFill>
          <a:blip r:embed="rId5"/>
          <a:stretch>
            <a:fillRect/>
          </a:stretch>
        </p:blipFill>
        <p:spPr>
          <a:xfrm>
            <a:off x="96963" y="1488281"/>
            <a:ext cx="2911077" cy="3881437"/>
          </a:xfrm>
        </p:spPr>
      </p:pic>
      <p:sp>
        <p:nvSpPr>
          <p:cNvPr id="4" name="Slide Number Placeholder 3">
            <a:extLst>
              <a:ext uri="{FF2B5EF4-FFF2-40B4-BE49-F238E27FC236}">
                <a16:creationId xmlns:a16="http://schemas.microsoft.com/office/drawing/2014/main" id="{60E93306-7D79-68C9-DFE9-5D8AF508584B}"/>
              </a:ext>
            </a:extLst>
          </p:cNvPr>
          <p:cNvSpPr>
            <a:spLocks noGrp="1"/>
          </p:cNvSpPr>
          <p:nvPr>
            <p:ph type="sldNum" sz="quarter" idx="12"/>
          </p:nvPr>
        </p:nvSpPr>
        <p:spPr/>
        <p:txBody>
          <a:bodyPr/>
          <a:lstStyle/>
          <a:p>
            <a:fld id="{CA69A197-7FF3-C943-AEFF-C19FCA8B8133}" type="slidenum">
              <a:rPr lang="en-US" smtClean="0"/>
              <a:pPr/>
              <a:t>6</a:t>
            </a:fld>
            <a:endParaRPr lang="en-US" dirty="0"/>
          </a:p>
        </p:txBody>
      </p:sp>
      <p:sp>
        <p:nvSpPr>
          <p:cNvPr id="9" name="Rectangle 8">
            <a:extLst>
              <a:ext uri="{FF2B5EF4-FFF2-40B4-BE49-F238E27FC236}">
                <a16:creationId xmlns:a16="http://schemas.microsoft.com/office/drawing/2014/main" id="{4EFF1279-E161-2F24-3719-826E039CA78E}"/>
              </a:ext>
            </a:extLst>
          </p:cNvPr>
          <p:cNvSpPr/>
          <p:nvPr/>
        </p:nvSpPr>
        <p:spPr>
          <a:xfrm>
            <a:off x="2399395" y="730505"/>
            <a:ext cx="3086052" cy="309101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24C7912-DECC-4B92-3643-35DA6BD2738B}"/>
              </a:ext>
            </a:extLst>
          </p:cNvPr>
          <p:cNvSpPr txBox="1"/>
          <p:nvPr/>
        </p:nvSpPr>
        <p:spPr>
          <a:xfrm>
            <a:off x="875490" y="1851127"/>
            <a:ext cx="3278221" cy="369332"/>
          </a:xfrm>
          <a:prstGeom prst="rect">
            <a:avLst/>
          </a:prstGeom>
          <a:noFill/>
        </p:spPr>
        <p:txBody>
          <a:bodyPr wrap="square" rtlCol="0">
            <a:spAutoFit/>
          </a:bodyPr>
          <a:lstStyle/>
          <a:p>
            <a:r>
              <a:rPr lang="en-US" b="1" dirty="0">
                <a:solidFill>
                  <a:schemeClr val="bg1"/>
                </a:solidFill>
              </a:rPr>
              <a:t>UNDERGROUND UTILITIES</a:t>
            </a:r>
          </a:p>
        </p:txBody>
      </p:sp>
      <p:pic>
        <p:nvPicPr>
          <p:cNvPr id="12" name="Picture 11" descr="A white round object with a red pole attached to it&#10;&#10;Description automatically generated">
            <a:extLst>
              <a:ext uri="{FF2B5EF4-FFF2-40B4-BE49-F238E27FC236}">
                <a16:creationId xmlns:a16="http://schemas.microsoft.com/office/drawing/2014/main" id="{30827441-82A6-A93A-2DEB-B5E6951D35EB}"/>
              </a:ext>
            </a:extLst>
          </p:cNvPr>
          <p:cNvPicPr>
            <a:picLocks noChangeAspect="1"/>
          </p:cNvPicPr>
          <p:nvPr/>
        </p:nvPicPr>
        <p:blipFill>
          <a:blip r:embed="rId7"/>
          <a:stretch>
            <a:fillRect/>
          </a:stretch>
        </p:blipFill>
        <p:spPr>
          <a:xfrm>
            <a:off x="6368057" y="1388916"/>
            <a:ext cx="2550583" cy="4348264"/>
          </a:xfrm>
          <a:prstGeom prst="rect">
            <a:avLst/>
          </a:prstGeom>
        </p:spPr>
      </p:pic>
      <p:sp>
        <p:nvSpPr>
          <p:cNvPr id="13" name="TextBox 12">
            <a:extLst>
              <a:ext uri="{FF2B5EF4-FFF2-40B4-BE49-F238E27FC236}">
                <a16:creationId xmlns:a16="http://schemas.microsoft.com/office/drawing/2014/main" id="{E3F3DE0E-0887-049F-CE62-6893A9BC5BD2}"/>
              </a:ext>
            </a:extLst>
          </p:cNvPr>
          <p:cNvSpPr txBox="1"/>
          <p:nvPr/>
        </p:nvSpPr>
        <p:spPr>
          <a:xfrm>
            <a:off x="6313565" y="5351284"/>
            <a:ext cx="2733472" cy="369332"/>
          </a:xfrm>
          <a:prstGeom prst="rect">
            <a:avLst/>
          </a:prstGeom>
          <a:noFill/>
        </p:spPr>
        <p:txBody>
          <a:bodyPr wrap="square" rtlCol="0">
            <a:spAutoFit/>
          </a:bodyPr>
          <a:lstStyle/>
          <a:p>
            <a:r>
              <a:rPr lang="en-US" b="1" dirty="0">
                <a:solidFill>
                  <a:schemeClr val="bg1"/>
                </a:solidFill>
              </a:rPr>
              <a:t>ENGINEERING SERVICES</a:t>
            </a:r>
          </a:p>
        </p:txBody>
      </p:sp>
      <p:pic>
        <p:nvPicPr>
          <p:cNvPr id="5" name="Picture 4" descr="logo.jpg">
            <a:extLst>
              <a:ext uri="{FF2B5EF4-FFF2-40B4-BE49-F238E27FC236}">
                <a16:creationId xmlns:a16="http://schemas.microsoft.com/office/drawing/2014/main" id="{F1EE8AE0-FC69-0796-5180-B205E4A218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7641" y="158497"/>
            <a:ext cx="863757" cy="569671"/>
          </a:xfrm>
          <a:prstGeom prst="rect">
            <a:avLst/>
          </a:prstGeom>
        </p:spPr>
      </p:pic>
      <p:pic>
        <p:nvPicPr>
          <p:cNvPr id="8" name="Picture 7" descr="A close up of a stamp&#10;&#10;Description automatically generated">
            <a:extLst>
              <a:ext uri="{FF2B5EF4-FFF2-40B4-BE49-F238E27FC236}">
                <a16:creationId xmlns:a16="http://schemas.microsoft.com/office/drawing/2014/main" id="{6CCBD802-1A9E-FBF3-D209-50762005A718}"/>
              </a:ext>
            </a:extLst>
          </p:cNvPr>
          <p:cNvPicPr>
            <a:picLocks noChangeAspect="1"/>
          </p:cNvPicPr>
          <p:nvPr/>
        </p:nvPicPr>
        <p:blipFill>
          <a:blip r:embed="rId9"/>
          <a:stretch>
            <a:fillRect/>
          </a:stretch>
        </p:blipFill>
        <p:spPr>
          <a:xfrm rot="5400000">
            <a:off x="6855192" y="-317567"/>
            <a:ext cx="1692721" cy="2690969"/>
          </a:xfrm>
          <a:prstGeom prst="rect">
            <a:avLst/>
          </a:prstGeom>
        </p:spPr>
      </p:pic>
      <p:pic>
        <p:nvPicPr>
          <p:cNvPr id="3" name="Picture 2">
            <a:extLst>
              <a:ext uri="{FF2B5EF4-FFF2-40B4-BE49-F238E27FC236}">
                <a16:creationId xmlns:a16="http://schemas.microsoft.com/office/drawing/2014/main" id="{05783F91-AA75-49DC-B40B-3BB1DDE953F8}"/>
              </a:ext>
            </a:extLst>
          </p:cNvPr>
          <p:cNvPicPr>
            <a:picLocks noChangeAspect="1"/>
          </p:cNvPicPr>
          <p:nvPr/>
        </p:nvPicPr>
        <p:blipFill>
          <a:blip r:embed="rId10"/>
          <a:stretch>
            <a:fillRect/>
          </a:stretch>
        </p:blipFill>
        <p:spPr>
          <a:xfrm>
            <a:off x="2932182" y="3497144"/>
            <a:ext cx="3084226" cy="2331720"/>
          </a:xfrm>
          <a:prstGeom prst="rect">
            <a:avLst/>
          </a:prstGeom>
        </p:spPr>
      </p:pic>
      <p:pic>
        <p:nvPicPr>
          <p:cNvPr id="11" name="Picture 10" descr="A close-up of red text&#10;&#10;Description automatically generated">
            <a:extLst>
              <a:ext uri="{FF2B5EF4-FFF2-40B4-BE49-F238E27FC236}">
                <a16:creationId xmlns:a16="http://schemas.microsoft.com/office/drawing/2014/main" id="{20B6B202-E51F-754E-6C0A-2EA1FCF4B17A}"/>
              </a:ext>
            </a:extLst>
          </p:cNvPr>
          <p:cNvPicPr>
            <a:picLocks noChangeAspect="1"/>
          </p:cNvPicPr>
          <p:nvPr/>
        </p:nvPicPr>
        <p:blipFill>
          <a:blip r:embed="rId11">
            <a:alphaModFix/>
          </a:blip>
          <a:stretch>
            <a:fillRect/>
          </a:stretch>
        </p:blipFill>
        <p:spPr>
          <a:xfrm>
            <a:off x="1469446" y="5937112"/>
            <a:ext cx="6523464" cy="766084"/>
          </a:xfrm>
          <a:prstGeom prst="rect">
            <a:avLst/>
          </a:prstGeom>
        </p:spPr>
      </p:pic>
      <p:pic>
        <p:nvPicPr>
          <p:cNvPr id="53" name="Audio 52">
            <a:hlinkClick r:id="" action="ppaction://media"/>
            <a:extLst>
              <a:ext uri="{FF2B5EF4-FFF2-40B4-BE49-F238E27FC236}">
                <a16:creationId xmlns:a16="http://schemas.microsoft.com/office/drawing/2014/main" id="{323CEDE3-6940-460D-054C-8CD206538F36}"/>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5166690"/>
      </p:ext>
    </p:extLst>
  </p:cSld>
  <p:clrMapOvr>
    <a:masterClrMapping/>
  </p:clrMapOvr>
  <mc:AlternateContent xmlns:mc="http://schemas.openxmlformats.org/markup-compatibility/2006" xmlns:p14="http://schemas.microsoft.com/office/powerpoint/2010/main">
    <mc:Choice Requires="p14">
      <p:transition spd="slow" p14:dur="2000" advTm="17956"/>
    </mc:Choice>
    <mc:Fallback xmlns="">
      <p:transition spd="slow" advTm="1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factory&#10;&#10;Description automatically generated">
            <a:extLst>
              <a:ext uri="{FF2B5EF4-FFF2-40B4-BE49-F238E27FC236}">
                <a16:creationId xmlns:a16="http://schemas.microsoft.com/office/drawing/2014/main" id="{710DE948-1FC9-A069-0A2D-BDBBC1D61531}"/>
              </a:ext>
            </a:extLst>
          </p:cNvPr>
          <p:cNvPicPr>
            <a:picLocks noChangeAspect="1"/>
          </p:cNvPicPr>
          <p:nvPr/>
        </p:nvPicPr>
        <p:blipFill>
          <a:blip r:embed="rId5">
            <a:alphaModFix amt="33000"/>
          </a:blip>
          <a:stretch>
            <a:fillRect/>
          </a:stretch>
        </p:blipFill>
        <p:spPr>
          <a:xfrm>
            <a:off x="0" y="-48365"/>
            <a:ext cx="9144000" cy="6910125"/>
          </a:xfrm>
          <a:prstGeom prst="rect">
            <a:avLst/>
          </a:prstGeom>
        </p:spPr>
      </p:pic>
      <p:sp>
        <p:nvSpPr>
          <p:cNvPr id="3" name="Title 2"/>
          <p:cNvSpPr>
            <a:spLocks noGrp="1"/>
          </p:cNvSpPr>
          <p:nvPr>
            <p:ph type="title"/>
          </p:nvPr>
        </p:nvSpPr>
        <p:spPr>
          <a:xfrm>
            <a:off x="1279596" y="368190"/>
            <a:ext cx="5853547" cy="766083"/>
          </a:xfrm>
        </p:spPr>
        <p:txBody>
          <a:bodyPr>
            <a:normAutofit fontScale="90000"/>
          </a:bodyPr>
          <a:lstStyle/>
          <a:p>
            <a:pPr algn="ctr"/>
            <a:r>
              <a:rPr lang="en-US" b="1" u="sng" cap="all" dirty="0">
                <a:solidFill>
                  <a:srgbClr val="C00000"/>
                </a:solidFill>
              </a:rPr>
              <a:t>Harpers switching station site prep</a:t>
            </a:r>
            <a:endParaRPr lang="en-US" dirty="0"/>
          </a:p>
        </p:txBody>
      </p:sp>
      <p:sp>
        <p:nvSpPr>
          <p:cNvPr id="2" name="Content Placeholder 1"/>
          <p:cNvSpPr>
            <a:spLocks noGrp="1"/>
          </p:cNvSpPr>
          <p:nvPr>
            <p:ph idx="1"/>
          </p:nvPr>
        </p:nvSpPr>
        <p:spPr>
          <a:xfrm>
            <a:off x="609599" y="1548681"/>
            <a:ext cx="7142923" cy="3850170"/>
          </a:xfrm>
        </p:spPr>
        <p:txBody>
          <a:bodyPr>
            <a:normAutofit/>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a:xfrm>
            <a:off x="8403771" y="6492875"/>
            <a:ext cx="740229" cy="365125"/>
          </a:xfrm>
        </p:spPr>
        <p:txBody>
          <a:bodyPr/>
          <a:lstStyle/>
          <a:p>
            <a:endParaRPr lang="en-US" sz="1100" dirty="0">
              <a:solidFill>
                <a:schemeClr val="bg1"/>
              </a:solidFill>
            </a:endParaRPr>
          </a:p>
        </p:txBody>
      </p:sp>
      <p:sp>
        <p:nvSpPr>
          <p:cNvPr id="5" name="TextBox 4">
            <a:extLst>
              <a:ext uri="{FF2B5EF4-FFF2-40B4-BE49-F238E27FC236}">
                <a16:creationId xmlns:a16="http://schemas.microsoft.com/office/drawing/2014/main" id="{B553D017-5BC0-4AA5-98A9-29505D156917}"/>
              </a:ext>
            </a:extLst>
          </p:cNvPr>
          <p:cNvSpPr txBox="1"/>
          <p:nvPr/>
        </p:nvSpPr>
        <p:spPr>
          <a:xfrm>
            <a:off x="6274126" y="4275239"/>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03C6982D-4E27-8D66-37A5-7EDAFBA1ED55}"/>
              </a:ext>
            </a:extLst>
          </p:cNvPr>
          <p:cNvSpPr txBox="1"/>
          <p:nvPr/>
        </p:nvSpPr>
        <p:spPr>
          <a:xfrm>
            <a:off x="537173" y="1507504"/>
            <a:ext cx="641448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
            </a:pPr>
            <a:r>
              <a:rPr lang="en-US" dirty="0"/>
              <a:t>Harpers Switching Station will be a 20.9 acre switching substation that is the terminus end for the CVOW underground electrical duct banks and the transition point to overhead transmission lines going to Fentress Substation.</a:t>
            </a:r>
          </a:p>
          <a:p>
            <a:pPr marL="285750" indent="-285750">
              <a:buFont typeface="Wingdings" panose="05000000000000000000" pitchFamily="2" charset="2"/>
              <a:buChar char="§"/>
            </a:pPr>
            <a:r>
              <a:rPr lang="en-US" dirty="0"/>
              <a:t>More than 150,000 CY of fill materials and aggregates will be imported for this project.</a:t>
            </a:r>
          </a:p>
          <a:p>
            <a:pPr marL="285750" indent="-285750">
              <a:buFont typeface="Wingdings" panose="05000000000000000000" pitchFamily="2" charset="2"/>
              <a:buChar char="§"/>
            </a:pPr>
            <a:r>
              <a:rPr lang="en-US" dirty="0"/>
              <a:t>Local vendors will be instrumental in sourcing goods and services to help keep this project on schedule.</a:t>
            </a:r>
          </a:p>
          <a:p>
            <a:pPr marL="285750" indent="-285750">
              <a:buFont typeface="Wingdings" panose="05000000000000000000" pitchFamily="2" charset="2"/>
              <a:buChar char="§"/>
            </a:pPr>
            <a:r>
              <a:rPr lang="en-US" dirty="0"/>
              <a:t>Logistics and transportation will be vital to the success of this project with more than 10,000 loads of materials being hauled by local haulers in the Hampton Roads region.</a:t>
            </a:r>
          </a:p>
          <a:p>
            <a:pPr marL="285750" indent="-285750">
              <a:buFont typeface="Wingdings" panose="05000000000000000000" pitchFamily="2" charset="2"/>
              <a:buChar char="§"/>
            </a:pPr>
            <a:r>
              <a:rPr lang="en-US" dirty="0"/>
              <a:t>Economic impacts to the local businesses will be far reaching with new jobs created by the CVOW project.</a:t>
            </a:r>
          </a:p>
          <a:p>
            <a:pPr marL="285750" indent="-285750">
              <a:buFont typeface="Wingdings" panose="05000000000000000000" pitchFamily="2" charset="2"/>
              <a:buChar char="§"/>
            </a:pPr>
            <a:r>
              <a:rPr lang="en-US" dirty="0"/>
              <a:t>Bruce Howard Contracting is excited to partner with local vendors and businesses to complete this project.</a:t>
            </a:r>
          </a:p>
          <a:p>
            <a:pPr marL="285750" indent="-285750">
              <a:buFont typeface="Wingdings"/>
              <a:buChar char="Ø"/>
            </a:pPr>
            <a:endParaRPr lang="en-US" dirty="0"/>
          </a:p>
          <a:p>
            <a:pPr marL="285750" indent="-285750">
              <a:buFont typeface="Wingdings"/>
              <a:buChar char="Ø"/>
            </a:pPr>
            <a:endParaRPr lang="en-US" dirty="0"/>
          </a:p>
          <a:p>
            <a:pPr marL="285750" indent="-285750">
              <a:buFont typeface="Wingdings"/>
              <a:buChar char="Ø"/>
            </a:pPr>
            <a:endParaRPr lang="en-US" dirty="0"/>
          </a:p>
        </p:txBody>
      </p:sp>
      <p:pic>
        <p:nvPicPr>
          <p:cNvPr id="20" name="Audio 19">
            <a:hlinkClick r:id="" action="ppaction://media"/>
            <a:extLst>
              <a:ext uri="{FF2B5EF4-FFF2-40B4-BE49-F238E27FC236}">
                <a16:creationId xmlns:a16="http://schemas.microsoft.com/office/drawing/2014/main" id="{06DC9309-67D3-0997-C220-DDA6A1DB08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6951660" y="5177591"/>
            <a:ext cx="2057400" cy="2057400"/>
          </a:xfrm>
          <a:prstGeom prst="ellipse">
            <a:avLst/>
          </a:prstGeom>
        </p:spPr>
      </p:pic>
    </p:spTree>
    <p:extLst>
      <p:ext uri="{BB962C8B-B14F-4D97-AF65-F5344CB8AC3E}">
        <p14:creationId xmlns:p14="http://schemas.microsoft.com/office/powerpoint/2010/main" val="726146395"/>
      </p:ext>
    </p:extLst>
  </p:cSld>
  <p:clrMapOvr>
    <a:masterClrMapping/>
  </p:clrMapOvr>
  <mc:AlternateContent xmlns:mc="http://schemas.openxmlformats.org/markup-compatibility/2006">
    <mc:Choice xmlns:p14="http://schemas.microsoft.com/office/powerpoint/2010/main" Requires="p14">
      <p:transition spd="slow" p14:dur="2000" advTm="30765"/>
    </mc:Choice>
    <mc:Fallback>
      <p:transition spd="slow" advTm="3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large square with buildings and trees&#10;&#10;Description automatically generated">
            <a:extLst>
              <a:ext uri="{FF2B5EF4-FFF2-40B4-BE49-F238E27FC236}">
                <a16:creationId xmlns:a16="http://schemas.microsoft.com/office/drawing/2014/main" id="{C20F10A7-91BC-434B-E512-DD74D0F0C5AD}"/>
              </a:ext>
            </a:extLst>
          </p:cNvPr>
          <p:cNvPicPr>
            <a:picLocks noChangeAspect="1"/>
          </p:cNvPicPr>
          <p:nvPr/>
        </p:nvPicPr>
        <p:blipFill>
          <a:blip r:embed="rId5">
            <a:alphaModFix amt="29000"/>
          </a:blip>
          <a:stretch>
            <a:fillRect/>
          </a:stretch>
        </p:blipFill>
        <p:spPr>
          <a:xfrm>
            <a:off x="-68542" y="0"/>
            <a:ext cx="9281084" cy="6857999"/>
          </a:xfrm>
          <a:prstGeom prst="rect">
            <a:avLst/>
          </a:prstGeom>
        </p:spPr>
      </p:pic>
      <p:sp>
        <p:nvSpPr>
          <p:cNvPr id="3" name="Title 2"/>
          <p:cNvSpPr>
            <a:spLocks noGrp="1"/>
          </p:cNvSpPr>
          <p:nvPr>
            <p:ph type="title"/>
          </p:nvPr>
        </p:nvSpPr>
        <p:spPr>
          <a:xfrm>
            <a:off x="1112328" y="524307"/>
            <a:ext cx="6634133" cy="766083"/>
          </a:xfrm>
        </p:spPr>
        <p:txBody>
          <a:bodyPr>
            <a:normAutofit/>
          </a:bodyPr>
          <a:lstStyle/>
          <a:p>
            <a:r>
              <a:rPr lang="en-US" b="1" u="sng" cap="all" dirty="0">
                <a:solidFill>
                  <a:srgbClr val="C00000"/>
                </a:solidFill>
              </a:rPr>
              <a:t>Fentress Substation fence</a:t>
            </a:r>
          </a:p>
        </p:txBody>
      </p:sp>
      <p:sp>
        <p:nvSpPr>
          <p:cNvPr id="2" name="Content Placeholder 1"/>
          <p:cNvSpPr>
            <a:spLocks noGrp="1"/>
          </p:cNvSpPr>
          <p:nvPr>
            <p:ph idx="1"/>
          </p:nvPr>
        </p:nvSpPr>
        <p:spPr>
          <a:xfrm>
            <a:off x="609599" y="1548681"/>
            <a:ext cx="7142923" cy="3850170"/>
          </a:xfrm>
        </p:spPr>
        <p:txBody>
          <a:bodyPr>
            <a:normAutofit/>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a:xfrm>
            <a:off x="8403771" y="6492875"/>
            <a:ext cx="740229" cy="365125"/>
          </a:xfrm>
        </p:spPr>
        <p:txBody>
          <a:bodyPr/>
          <a:lstStyle/>
          <a:p>
            <a:endParaRPr lang="en-US" sz="1100" dirty="0">
              <a:solidFill>
                <a:schemeClr val="bg1"/>
              </a:solidFill>
            </a:endParaRPr>
          </a:p>
        </p:txBody>
      </p:sp>
      <p:sp>
        <p:nvSpPr>
          <p:cNvPr id="5" name="TextBox 4">
            <a:extLst>
              <a:ext uri="{FF2B5EF4-FFF2-40B4-BE49-F238E27FC236}">
                <a16:creationId xmlns:a16="http://schemas.microsoft.com/office/drawing/2014/main" id="{B553D017-5BC0-4AA5-98A9-29505D156917}"/>
              </a:ext>
            </a:extLst>
          </p:cNvPr>
          <p:cNvSpPr txBox="1"/>
          <p:nvPr/>
        </p:nvSpPr>
        <p:spPr>
          <a:xfrm>
            <a:off x="6274126" y="427523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0236F59A-255A-BA3B-7D70-9D69D9806DEE}"/>
              </a:ext>
            </a:extLst>
          </p:cNvPr>
          <p:cNvSpPr txBox="1"/>
          <p:nvPr/>
        </p:nvSpPr>
        <p:spPr>
          <a:xfrm>
            <a:off x="763675" y="1290390"/>
            <a:ext cx="7267997" cy="4524315"/>
          </a:xfrm>
          <a:prstGeom prst="rect">
            <a:avLst/>
          </a:prstGeom>
          <a:noFill/>
        </p:spPr>
        <p:txBody>
          <a:bodyPr wrap="square" rtlCol="0">
            <a:spAutoFit/>
          </a:bodyPr>
          <a:lstStyle/>
          <a:p>
            <a:pPr marL="285750" indent="-285750">
              <a:buFont typeface="Wingdings" panose="05000000000000000000" pitchFamily="2" charset="2"/>
              <a:buChar char="§"/>
            </a:pPr>
            <a:r>
              <a:rPr lang="en-US" dirty="0"/>
              <a:t>Fentress Substation is approximately 2,000 linear ft of 20 feet tall Level 1 High Security Fence. It will include 13 super post that will be 25ft tall</a:t>
            </a:r>
          </a:p>
          <a:p>
            <a:pPr marL="285750" indent="-285750">
              <a:buFont typeface="Wingdings" panose="05000000000000000000" pitchFamily="2" charset="2"/>
              <a:buChar char="§"/>
            </a:pPr>
            <a:r>
              <a:rPr lang="en-US" dirty="0"/>
              <a:t>BHCI will procure 7000 security fence material from Gaurdiar, the approved manufacturer for Dominion Energy.</a:t>
            </a:r>
          </a:p>
          <a:p>
            <a:pPr marL="285750" indent="-285750">
              <a:buFont typeface="Wingdings" panose="05000000000000000000" pitchFamily="2" charset="2"/>
              <a:buChar char="§"/>
            </a:pPr>
            <a:r>
              <a:rPr lang="en-US" dirty="0"/>
              <a:t>Construction material will be purchased from local suppliers, with Chaney Enterprises providing 3,500 psi air-entrained concrete for concrete piers, gate aprons and vestibule pads.</a:t>
            </a:r>
          </a:p>
          <a:p>
            <a:pPr marL="285750" indent="-285750">
              <a:buFont typeface="Wingdings" panose="05000000000000000000" pitchFamily="2" charset="2"/>
              <a:buChar char="§"/>
            </a:pPr>
            <a:r>
              <a:rPr lang="en-US" dirty="0"/>
              <a:t>Installation of anti-dig barrier footing between the perimeter fence foundations.</a:t>
            </a:r>
          </a:p>
          <a:p>
            <a:pPr marL="285750" indent="-285750">
              <a:buFont typeface="Wingdings" panose="05000000000000000000" pitchFamily="2" charset="2"/>
              <a:buChar char="§"/>
            </a:pPr>
            <a:r>
              <a:rPr lang="en-US" dirty="0"/>
              <a:t>Ensure perimeter grounding on both sides of the fence, ground tails and misc. materials for fence posts, drive gates, security junction boxes, etc.</a:t>
            </a:r>
          </a:p>
          <a:p>
            <a:pPr marL="285750" indent="-285750">
              <a:buFont typeface="Wingdings" panose="05000000000000000000" pitchFamily="2" charset="2"/>
              <a:buChar char="§"/>
            </a:pPr>
            <a:r>
              <a:rPr lang="en-US" dirty="0"/>
              <a:t>BHCI will remove previous cut-to-grade fence post outside existing fence line</a:t>
            </a:r>
          </a:p>
          <a:p>
            <a:pPr marL="285750" indent="-285750">
              <a:buFont typeface="Wingdings" panose="05000000000000000000" pitchFamily="2" charset="2"/>
              <a:buChar char="§"/>
            </a:pPr>
            <a:endParaRPr lang="en-US" dirty="0"/>
          </a:p>
        </p:txBody>
      </p:sp>
      <p:pic>
        <p:nvPicPr>
          <p:cNvPr id="44" name="Audio 43">
            <a:hlinkClick r:id="" action="ppaction://media"/>
            <a:extLst>
              <a:ext uri="{FF2B5EF4-FFF2-40B4-BE49-F238E27FC236}">
                <a16:creationId xmlns:a16="http://schemas.microsoft.com/office/drawing/2014/main" id="{76C07259-AA0C-04CB-BFD4-5F96773266FC}"/>
              </a:ext>
            </a:extLst>
          </p:cNvPr>
          <p:cNvPicPr>
            <a:picLocks noChangeAspect="1"/>
          </p:cNvPicPr>
          <p:nvPr>
            <a:audioFile r:link="rId1"/>
            <p:extLst>
              <p:ext uri="{DAA4B4D4-6D71-4841-9C94-3DE7FCFB9230}">
                <p14:media xmlns:p14="http://schemas.microsoft.com/office/powerpoint/2010/main" r:embed="rId2">
                  <p14:trim st="846"/>
                  <p14:fade in="250"/>
                </p14:media>
              </p:ext>
            </p:extLst>
          </p:nvPr>
        </p:nvPicPr>
        <p:blipFill>
          <a:blip r:embed="rId6"/>
          <a:srcRect l="-118750" t="-118750" r="-118750" b="-118750"/>
          <a:stretch>
            <a:fillRect/>
          </a:stretch>
        </p:blipFill>
        <p:spPr>
          <a:xfrm>
            <a:off x="7240676" y="4699773"/>
            <a:ext cx="2057400" cy="2057400"/>
          </a:xfrm>
          <a:prstGeom prst="ellipse">
            <a:avLst/>
          </a:prstGeom>
        </p:spPr>
      </p:pic>
    </p:spTree>
    <p:extLst>
      <p:ext uri="{BB962C8B-B14F-4D97-AF65-F5344CB8AC3E}">
        <p14:creationId xmlns:p14="http://schemas.microsoft.com/office/powerpoint/2010/main" val="3096232388"/>
      </p:ext>
    </p:extLst>
  </p:cSld>
  <p:clrMapOvr>
    <a:masterClrMapping/>
  </p:clrMapOvr>
  <mc:AlternateContent xmlns:mc="http://schemas.openxmlformats.org/markup-compatibility/2006">
    <mc:Choice xmlns:p14="http://schemas.microsoft.com/office/powerpoint/2010/main" Requires="p14">
      <p:transition spd="slow" p14:dur="2000" advTm="29589"/>
    </mc:Choice>
    <mc:Fallback>
      <p:transition spd="slow" advTm="2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jpg">
            <a:extLst>
              <a:ext uri="{FF2B5EF4-FFF2-40B4-BE49-F238E27FC236}">
                <a16:creationId xmlns:a16="http://schemas.microsoft.com/office/drawing/2014/main" id="{0F9D60F9-87A9-45C9-99EB-665C66E4115D}"/>
              </a:ext>
            </a:extLst>
          </p:cNvPr>
          <p:cNvPicPr>
            <a:picLocks noChangeAspect="1"/>
          </p:cNvPicPr>
          <p:nvPr/>
        </p:nvPicPr>
        <p:blipFill>
          <a:blip r:embed="rId5" cstate="screen">
            <a:lum bright="70000" contrast="-70000"/>
            <a:extLst>
              <a:ext uri="{BEBA8EAE-BF5A-486C-A8C5-ECC9F3942E4B}">
                <a14:imgProps xmlns:a14="http://schemas.microsoft.com/office/drawing/2010/main">
                  <a14:imgLayer r:embed="rId6">
                    <a14:imgEffect>
                      <a14:artisticCrisscrossEtching trans="60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2194498" y="2037442"/>
            <a:ext cx="4136571" cy="2783115"/>
          </a:xfrm>
          <a:prstGeom prst="rect">
            <a:avLst/>
          </a:prstGeom>
        </p:spPr>
      </p:pic>
      <p:sp>
        <p:nvSpPr>
          <p:cNvPr id="3" name="Title 2"/>
          <p:cNvSpPr>
            <a:spLocks noGrp="1"/>
          </p:cNvSpPr>
          <p:nvPr>
            <p:ph type="title"/>
          </p:nvPr>
        </p:nvSpPr>
        <p:spPr>
          <a:xfrm>
            <a:off x="863993" y="419861"/>
            <a:ext cx="6634133" cy="766083"/>
          </a:xfrm>
        </p:spPr>
        <p:txBody>
          <a:bodyPr>
            <a:normAutofit/>
          </a:bodyPr>
          <a:lstStyle/>
          <a:p>
            <a:r>
              <a:rPr lang="en-US" b="1" u="sng" cap="all" dirty="0">
                <a:solidFill>
                  <a:srgbClr val="C00000"/>
                </a:solidFill>
              </a:rPr>
              <a:t>Goods or services needed</a:t>
            </a:r>
          </a:p>
        </p:txBody>
      </p:sp>
      <p:sp>
        <p:nvSpPr>
          <p:cNvPr id="2" name="Content Placeholder 1"/>
          <p:cNvSpPr>
            <a:spLocks noGrp="1"/>
          </p:cNvSpPr>
          <p:nvPr>
            <p:ph idx="1"/>
          </p:nvPr>
        </p:nvSpPr>
        <p:spPr>
          <a:xfrm>
            <a:off x="691321" y="1386674"/>
            <a:ext cx="7142923" cy="5106202"/>
          </a:xfrm>
        </p:spPr>
        <p:txBody>
          <a:bodyPr vert="horz" lIns="91440" tIns="45720" rIns="91440" bIns="45720" rtlCol="0" anchor="t">
            <a:normAutofit/>
          </a:bodyPr>
          <a:lstStyle/>
          <a:p>
            <a:pPr marL="0" indent="0" algn="ctr">
              <a:buNone/>
            </a:pPr>
            <a:r>
              <a:rPr lang="en-US" dirty="0"/>
              <a:t>Outside/For Hire CDL Trucking</a:t>
            </a:r>
          </a:p>
          <a:p>
            <a:pPr marL="0" indent="0" algn="ctr">
              <a:buNone/>
            </a:pPr>
            <a:r>
              <a:rPr lang="en-US" dirty="0"/>
              <a:t>Class A CDL Drivers</a:t>
            </a:r>
          </a:p>
          <a:p>
            <a:pPr marL="0" indent="0" algn="ctr">
              <a:buNone/>
            </a:pPr>
            <a:r>
              <a:rPr lang="en-US" dirty="0"/>
              <a:t>Equipment Operators</a:t>
            </a:r>
          </a:p>
          <a:p>
            <a:pPr marL="0" indent="0" algn="ctr">
              <a:buNone/>
            </a:pPr>
            <a:r>
              <a:rPr lang="en-US" dirty="0"/>
              <a:t>Skilled Laborers</a:t>
            </a:r>
          </a:p>
          <a:p>
            <a:pPr marL="0" indent="0" algn="ctr">
              <a:buNone/>
            </a:pPr>
            <a:r>
              <a:rPr lang="en-US" dirty="0"/>
              <a:t>Laydown Area</a:t>
            </a:r>
          </a:p>
          <a:p>
            <a:pPr marL="0" indent="0" algn="ctr">
              <a:buNone/>
            </a:pPr>
            <a:r>
              <a:rPr lang="en-US" dirty="0"/>
              <a:t>Disposal Sites</a:t>
            </a:r>
          </a:p>
          <a:p>
            <a:pPr marL="0" indent="0" algn="ctr">
              <a:buNone/>
            </a:pPr>
            <a:r>
              <a:rPr lang="en-US" dirty="0"/>
              <a:t>Heavy Equipment Service/Rentals</a:t>
            </a:r>
          </a:p>
          <a:p>
            <a:pPr marL="0" indent="0" algn="ctr">
              <a:buNone/>
            </a:pPr>
            <a:r>
              <a:rPr lang="en-US" dirty="0"/>
              <a:t>E&amp;S Control Materials</a:t>
            </a:r>
          </a:p>
          <a:p>
            <a:pPr marL="0" indent="0" algn="ctr">
              <a:buNone/>
            </a:pPr>
            <a:r>
              <a:rPr lang="en-US" dirty="0"/>
              <a:t>Fence Materials</a:t>
            </a:r>
          </a:p>
          <a:p>
            <a:pPr marL="0" indent="0" algn="ctr">
              <a:buNone/>
            </a:pPr>
            <a:r>
              <a:rPr lang="en-US" dirty="0"/>
              <a:t>Long Term Lodging Accommodations</a:t>
            </a:r>
          </a:p>
          <a:p>
            <a:pPr marL="0" indent="0" algn="ctr">
              <a:buNone/>
            </a:pPr>
            <a:r>
              <a:rPr lang="en-US" dirty="0"/>
              <a:t>Electricians</a:t>
            </a:r>
          </a:p>
          <a:p>
            <a:pPr marL="0" indent="0" algn="ctr">
              <a:buNone/>
            </a:pPr>
            <a:endParaRPr lang="en-US" dirty="0"/>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a:xfrm>
            <a:off x="8403771" y="6492875"/>
            <a:ext cx="740229" cy="365125"/>
          </a:xfrm>
        </p:spPr>
        <p:txBody>
          <a:bodyPr/>
          <a:lstStyle/>
          <a:p>
            <a:endParaRPr lang="en-US" sz="1100" dirty="0">
              <a:solidFill>
                <a:schemeClr val="bg1"/>
              </a:solidFill>
            </a:endParaRPr>
          </a:p>
        </p:txBody>
      </p:sp>
      <p:sp>
        <p:nvSpPr>
          <p:cNvPr id="5" name="TextBox 4">
            <a:extLst>
              <a:ext uri="{FF2B5EF4-FFF2-40B4-BE49-F238E27FC236}">
                <a16:creationId xmlns:a16="http://schemas.microsoft.com/office/drawing/2014/main" id="{B553D017-5BC0-4AA5-98A9-29505D156917}"/>
              </a:ext>
            </a:extLst>
          </p:cNvPr>
          <p:cNvSpPr txBox="1"/>
          <p:nvPr/>
        </p:nvSpPr>
        <p:spPr>
          <a:xfrm>
            <a:off x="6274126" y="4275239"/>
            <a:ext cx="184731" cy="369332"/>
          </a:xfrm>
          <a:prstGeom prst="rect">
            <a:avLst/>
          </a:prstGeom>
          <a:noFill/>
        </p:spPr>
        <p:txBody>
          <a:bodyPr wrap="none" rtlCol="0">
            <a:spAutoFit/>
          </a:bodyPr>
          <a:lstStyle/>
          <a:p>
            <a:endParaRPr lang="en-US" dirty="0"/>
          </a:p>
        </p:txBody>
      </p:sp>
      <p:pic>
        <p:nvPicPr>
          <p:cNvPr id="23" name="Audio 22">
            <a:hlinkClick r:id="" action="ppaction://media"/>
            <a:extLst>
              <a:ext uri="{FF2B5EF4-FFF2-40B4-BE49-F238E27FC236}">
                <a16:creationId xmlns:a16="http://schemas.microsoft.com/office/drawing/2014/main" id="{C252C021-6874-D1E5-17D3-AD96EF26B91C}"/>
              </a:ext>
            </a:extLst>
          </p:cNvPr>
          <p:cNvPicPr>
            <a:picLocks noChangeAspect="1"/>
          </p:cNvPicPr>
          <p:nvPr>
            <a:audioFile r:link="rId1"/>
            <p:extLst>
              <p:ext uri="{DAA4B4D4-6D71-4841-9C94-3DE7FCFB9230}">
                <p14:media xmlns:p14="http://schemas.microsoft.com/office/powerpoint/2010/main" r:embed="rId2">
                  <p14:trim end="320.1088"/>
                </p14:media>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71189414"/>
      </p:ext>
    </p:extLst>
  </p:cSld>
  <p:clrMapOvr>
    <a:masterClrMapping/>
  </p:clrMapOvr>
  <mc:AlternateContent xmlns:mc="http://schemas.openxmlformats.org/markup-compatibility/2006">
    <mc:Choice xmlns:p14="http://schemas.microsoft.com/office/powerpoint/2010/main" Requires="p14">
      <p:transition spd="slow" p14:dur="2000" advTm="27533"/>
    </mc:Choice>
    <mc:Fallback>
      <p:transition spd="slow" advTm="2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Facet">
  <a:themeElements>
    <a:clrScheme name="Custom 1">
      <a:dk1>
        <a:sysClr val="windowText" lastClr="000000"/>
      </a:dk1>
      <a:lt1>
        <a:sysClr val="window" lastClr="FFFFFF"/>
      </a:lt1>
      <a:dk2>
        <a:srgbClr val="323232"/>
      </a:dk2>
      <a:lt2>
        <a:srgbClr val="E5C243"/>
      </a:lt2>
      <a:accent1>
        <a:srgbClr val="C00000"/>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D71984B0D5442932ADAD69681A1E8" ma:contentTypeVersion="18" ma:contentTypeDescription="Create a new document." ma:contentTypeScope="" ma:versionID="a373afb1cf3a339d16f260dc7c7ced63">
  <xsd:schema xmlns:xsd="http://www.w3.org/2001/XMLSchema" xmlns:xs="http://www.w3.org/2001/XMLSchema" xmlns:p="http://schemas.microsoft.com/office/2006/metadata/properties" xmlns:ns2="7d0d170a-18c7-4a90-bd04-7313694d7200" xmlns:ns3="3b2e545f-50fa-4dfa-8af7-ab48fae9b64c" targetNamespace="http://schemas.microsoft.com/office/2006/metadata/properties" ma:root="true" ma:fieldsID="3de713ac10a3a89add2967a7edd46b1a" ns2:_="" ns3:_="">
    <xsd:import namespace="7d0d170a-18c7-4a90-bd04-7313694d7200"/>
    <xsd:import namespace="3b2e545f-50fa-4dfa-8af7-ab48fae9b6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0d170a-18c7-4a90-bd04-7313694d72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73ecf82-5e1e-4e34-8cab-807e59c58b7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2e545f-50fa-4dfa-8af7-ab48fae9b64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8ff6158-50cb-4dc2-94d2-e84eee32c4de}" ma:internalName="TaxCatchAll" ma:showField="CatchAllData" ma:web="3b2e545f-50fa-4dfa-8af7-ab48fae9b6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6D6C51-FA5C-42A9-AAEA-EECAB0E3E08F}"/>
</file>

<file path=customXml/itemProps2.xml><?xml version="1.0" encoding="utf-8"?>
<ds:datastoreItem xmlns:ds="http://schemas.openxmlformats.org/officeDocument/2006/customXml" ds:itemID="{D7C005C5-ACB4-4D57-B535-23493A1E4C5F}"/>
</file>

<file path=docProps/app.xml><?xml version="1.0" encoding="utf-8"?>
<Properties xmlns="http://schemas.openxmlformats.org/officeDocument/2006/extended-properties" xmlns:vt="http://schemas.openxmlformats.org/officeDocument/2006/docPropsVTypes">
  <Template>Facet</Template>
  <TotalTime>518</TotalTime>
  <Words>1179</Words>
  <Application>Microsoft Office PowerPoint</Application>
  <PresentationFormat>On-screen Show (4:3)</PresentationFormat>
  <Paragraphs>104</Paragraphs>
  <Slides>10</Slides>
  <Notes>10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Montserrat</vt:lpstr>
      <vt:lpstr>Trebuchet MS</vt:lpstr>
      <vt:lpstr>Wingdings</vt:lpstr>
      <vt:lpstr>Wingdings 3</vt:lpstr>
      <vt:lpstr>Facet</vt:lpstr>
      <vt:lpstr>PowerPoint Presentation</vt:lpstr>
      <vt:lpstr>Background</vt:lpstr>
      <vt:lpstr>Meet the team</vt:lpstr>
      <vt:lpstr>Services  </vt:lpstr>
      <vt:lpstr>Services </vt:lpstr>
      <vt:lpstr> Services</vt:lpstr>
      <vt:lpstr>Harpers switching station site prep</vt:lpstr>
      <vt:lpstr>Fentress Substation fence</vt:lpstr>
      <vt:lpstr>Goods or services needed</vt:lpstr>
      <vt:lpstr>Thank you!</vt:lpstr>
    </vt:vector>
  </TitlesOfParts>
  <Company>VMI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Howard</dc:creator>
  <cp:lastModifiedBy>Chelsea Sachs</cp:lastModifiedBy>
  <cp:revision>12</cp:revision>
  <cp:lastPrinted>2023-08-25T19:13:28Z</cp:lastPrinted>
  <dcterms:created xsi:type="dcterms:W3CDTF">2017-04-27T14:46:51Z</dcterms:created>
  <dcterms:modified xsi:type="dcterms:W3CDTF">2024-02-13T15:19:06Z</dcterms:modified>
  <cp:contentStatus/>
</cp:coreProperties>
</file>